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La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jz3jWfTax6geNu8XsjK8Md+tha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7"/>
          <p:cNvSpPr txBox="1"/>
          <p:nvPr>
            <p:ph type="ctrTitle"/>
          </p:nvPr>
        </p:nvSpPr>
        <p:spPr>
          <a:xfrm>
            <a:off x="311708" y="744575"/>
            <a:ext cx="8520600" cy="20526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Calibri"/>
              <a:buNone/>
              <a:defRPr b="1" sz="5200">
                <a:latin typeface="Calibri"/>
                <a:ea typeface="Calibri"/>
                <a:cs typeface="Calibri"/>
                <a:sym typeface="Calibri"/>
              </a:defRPr>
            </a:lvl1pPr>
            <a:lvl2pPr lvl="1" algn="ctr">
              <a:lnSpc>
                <a:spcPct val="100000"/>
              </a:lnSpc>
              <a:spcBef>
                <a:spcPts val="0"/>
              </a:spcBef>
              <a:spcAft>
                <a:spcPts val="0"/>
              </a:spcAft>
              <a:buSzPts val="5200"/>
              <a:buFont typeface="Calibri"/>
              <a:buNone/>
              <a:defRPr sz="5200">
                <a:latin typeface="Calibri"/>
                <a:ea typeface="Calibri"/>
                <a:cs typeface="Calibri"/>
                <a:sym typeface="Calibri"/>
              </a:defRPr>
            </a:lvl2pPr>
            <a:lvl3pPr lvl="2" algn="ctr">
              <a:lnSpc>
                <a:spcPct val="100000"/>
              </a:lnSpc>
              <a:spcBef>
                <a:spcPts val="0"/>
              </a:spcBef>
              <a:spcAft>
                <a:spcPts val="0"/>
              </a:spcAft>
              <a:buSzPts val="5200"/>
              <a:buFont typeface="Calibri"/>
              <a:buNone/>
              <a:defRPr sz="5200">
                <a:latin typeface="Calibri"/>
                <a:ea typeface="Calibri"/>
                <a:cs typeface="Calibri"/>
                <a:sym typeface="Calibri"/>
              </a:defRPr>
            </a:lvl3pPr>
            <a:lvl4pPr lvl="3" algn="ctr">
              <a:lnSpc>
                <a:spcPct val="100000"/>
              </a:lnSpc>
              <a:spcBef>
                <a:spcPts val="0"/>
              </a:spcBef>
              <a:spcAft>
                <a:spcPts val="0"/>
              </a:spcAft>
              <a:buSzPts val="5200"/>
              <a:buFont typeface="Calibri"/>
              <a:buNone/>
              <a:defRPr sz="5200">
                <a:latin typeface="Calibri"/>
                <a:ea typeface="Calibri"/>
                <a:cs typeface="Calibri"/>
                <a:sym typeface="Calibri"/>
              </a:defRPr>
            </a:lvl4pPr>
            <a:lvl5pPr lvl="4" algn="ctr">
              <a:lnSpc>
                <a:spcPct val="100000"/>
              </a:lnSpc>
              <a:spcBef>
                <a:spcPts val="0"/>
              </a:spcBef>
              <a:spcAft>
                <a:spcPts val="0"/>
              </a:spcAft>
              <a:buSzPts val="5200"/>
              <a:buFont typeface="Calibri"/>
              <a:buNone/>
              <a:defRPr sz="5200">
                <a:latin typeface="Calibri"/>
                <a:ea typeface="Calibri"/>
                <a:cs typeface="Calibri"/>
                <a:sym typeface="Calibri"/>
              </a:defRPr>
            </a:lvl5pPr>
            <a:lvl6pPr lvl="5" algn="ctr">
              <a:lnSpc>
                <a:spcPct val="100000"/>
              </a:lnSpc>
              <a:spcBef>
                <a:spcPts val="0"/>
              </a:spcBef>
              <a:spcAft>
                <a:spcPts val="0"/>
              </a:spcAft>
              <a:buSzPts val="5200"/>
              <a:buFont typeface="Calibri"/>
              <a:buNone/>
              <a:defRPr sz="5200">
                <a:latin typeface="Calibri"/>
                <a:ea typeface="Calibri"/>
                <a:cs typeface="Calibri"/>
                <a:sym typeface="Calibri"/>
              </a:defRPr>
            </a:lvl6pPr>
            <a:lvl7pPr lvl="6" algn="ctr">
              <a:lnSpc>
                <a:spcPct val="100000"/>
              </a:lnSpc>
              <a:spcBef>
                <a:spcPts val="0"/>
              </a:spcBef>
              <a:spcAft>
                <a:spcPts val="0"/>
              </a:spcAft>
              <a:buSzPts val="5200"/>
              <a:buFont typeface="Calibri"/>
              <a:buNone/>
              <a:defRPr sz="5200">
                <a:latin typeface="Calibri"/>
                <a:ea typeface="Calibri"/>
                <a:cs typeface="Calibri"/>
                <a:sym typeface="Calibri"/>
              </a:defRPr>
            </a:lvl7pPr>
            <a:lvl8pPr lvl="7" algn="ctr">
              <a:lnSpc>
                <a:spcPct val="100000"/>
              </a:lnSpc>
              <a:spcBef>
                <a:spcPts val="0"/>
              </a:spcBef>
              <a:spcAft>
                <a:spcPts val="0"/>
              </a:spcAft>
              <a:buSzPts val="5200"/>
              <a:buFont typeface="Calibri"/>
              <a:buNone/>
              <a:defRPr sz="5200">
                <a:latin typeface="Calibri"/>
                <a:ea typeface="Calibri"/>
                <a:cs typeface="Calibri"/>
                <a:sym typeface="Calibri"/>
              </a:defRPr>
            </a:lvl8pPr>
            <a:lvl9pPr lvl="8" algn="ctr">
              <a:lnSpc>
                <a:spcPct val="100000"/>
              </a:lnSpc>
              <a:spcBef>
                <a:spcPts val="0"/>
              </a:spcBef>
              <a:spcAft>
                <a:spcPts val="0"/>
              </a:spcAft>
              <a:buSzPts val="5200"/>
              <a:buFont typeface="Calibri"/>
              <a:buNone/>
              <a:defRPr sz="5200">
                <a:latin typeface="Calibri"/>
                <a:ea typeface="Calibri"/>
                <a:cs typeface="Calibri"/>
                <a:sym typeface="Calibri"/>
              </a:defRPr>
            </a:lvl9pPr>
          </a:lstStyle>
          <a:p/>
        </p:txBody>
      </p:sp>
      <p:sp>
        <p:nvSpPr>
          <p:cNvPr id="14" name="Google Shape;14;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EBA93"/>
              </a:buClr>
              <a:buSzPts val="2800"/>
              <a:buFont typeface="Calibri"/>
              <a:buNone/>
              <a:defRPr sz="2800">
                <a:solidFill>
                  <a:srgbClr val="6EBA93"/>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Font typeface="Calibri"/>
              <a:buChar char="●"/>
              <a:defRPr>
                <a:latin typeface="Calibri"/>
                <a:ea typeface="Calibri"/>
                <a:cs typeface="Calibri"/>
                <a:sym typeface="Calibri"/>
              </a:defRPr>
            </a:lvl1pPr>
            <a:lvl2pPr indent="-317500" lvl="1" marL="914400" algn="l">
              <a:lnSpc>
                <a:spcPct val="115000"/>
              </a:lnSpc>
              <a:spcBef>
                <a:spcPts val="0"/>
              </a:spcBef>
              <a:spcAft>
                <a:spcPts val="0"/>
              </a:spcAft>
              <a:buSzPts val="1400"/>
              <a:buFont typeface="Calibri"/>
              <a:buChar char="○"/>
              <a:defRPr>
                <a:latin typeface="Calibri"/>
                <a:ea typeface="Calibri"/>
                <a:cs typeface="Calibri"/>
                <a:sym typeface="Calibri"/>
              </a:defRPr>
            </a:lvl2pPr>
            <a:lvl3pPr indent="-317500" lvl="2" marL="1371600" algn="l">
              <a:lnSpc>
                <a:spcPct val="115000"/>
              </a:lnSpc>
              <a:spcBef>
                <a:spcPts val="0"/>
              </a:spcBef>
              <a:spcAft>
                <a:spcPts val="0"/>
              </a:spcAft>
              <a:buSzPts val="1400"/>
              <a:buFont typeface="Calibri"/>
              <a:buChar char="■"/>
              <a:defRPr>
                <a:latin typeface="Calibri"/>
                <a:ea typeface="Calibri"/>
                <a:cs typeface="Calibri"/>
                <a:sym typeface="Calibri"/>
              </a:defRPr>
            </a:lvl3pPr>
            <a:lvl4pPr indent="-317500" lvl="3" marL="1828800" algn="l">
              <a:lnSpc>
                <a:spcPct val="115000"/>
              </a:lnSpc>
              <a:spcBef>
                <a:spcPts val="0"/>
              </a:spcBef>
              <a:spcAft>
                <a:spcPts val="0"/>
              </a:spcAft>
              <a:buSzPts val="1400"/>
              <a:buFont typeface="Calibri"/>
              <a:buChar char="●"/>
              <a:defRPr>
                <a:latin typeface="Calibri"/>
                <a:ea typeface="Calibri"/>
                <a:cs typeface="Calibri"/>
                <a:sym typeface="Calibri"/>
              </a:defRPr>
            </a:lvl4pPr>
            <a:lvl5pPr indent="-317500" lvl="4" marL="2286000" algn="l">
              <a:lnSpc>
                <a:spcPct val="115000"/>
              </a:lnSpc>
              <a:spcBef>
                <a:spcPts val="0"/>
              </a:spcBef>
              <a:spcAft>
                <a:spcPts val="0"/>
              </a:spcAft>
              <a:buSzPts val="1400"/>
              <a:buFont typeface="Calibri"/>
              <a:buChar char="○"/>
              <a:defRPr>
                <a:latin typeface="Calibri"/>
                <a:ea typeface="Calibri"/>
                <a:cs typeface="Calibri"/>
                <a:sym typeface="Calibri"/>
              </a:defRPr>
            </a:lvl5pPr>
            <a:lvl6pPr indent="-317500" lvl="5" marL="2743200" algn="l">
              <a:lnSpc>
                <a:spcPct val="115000"/>
              </a:lnSpc>
              <a:spcBef>
                <a:spcPts val="0"/>
              </a:spcBef>
              <a:spcAft>
                <a:spcPts val="0"/>
              </a:spcAft>
              <a:buSzPts val="1400"/>
              <a:buFont typeface="Calibri"/>
              <a:buChar char="■"/>
              <a:defRPr>
                <a:latin typeface="Calibri"/>
                <a:ea typeface="Calibri"/>
                <a:cs typeface="Calibri"/>
                <a:sym typeface="Calibri"/>
              </a:defRPr>
            </a:lvl6pPr>
            <a:lvl7pPr indent="-317500" lvl="6" marL="3200400" algn="l">
              <a:lnSpc>
                <a:spcPct val="115000"/>
              </a:lnSpc>
              <a:spcBef>
                <a:spcPts val="0"/>
              </a:spcBef>
              <a:spcAft>
                <a:spcPts val="0"/>
              </a:spcAft>
              <a:buSzPts val="1400"/>
              <a:buFont typeface="Calibri"/>
              <a:buChar char="●"/>
              <a:defRPr>
                <a:latin typeface="Calibri"/>
                <a:ea typeface="Calibri"/>
                <a:cs typeface="Calibri"/>
                <a:sym typeface="Calibri"/>
              </a:defRPr>
            </a:lvl7pPr>
            <a:lvl8pPr indent="-317500" lvl="7" marL="3657600" algn="l">
              <a:lnSpc>
                <a:spcPct val="115000"/>
              </a:lnSpc>
              <a:spcBef>
                <a:spcPts val="0"/>
              </a:spcBef>
              <a:spcAft>
                <a:spcPts val="0"/>
              </a:spcAft>
              <a:buSzPts val="1400"/>
              <a:buFont typeface="Calibri"/>
              <a:buChar char="○"/>
              <a:defRPr>
                <a:latin typeface="Calibri"/>
                <a:ea typeface="Calibri"/>
                <a:cs typeface="Calibri"/>
                <a:sym typeface="Calibri"/>
              </a:defRPr>
            </a:lvl8pPr>
            <a:lvl9pPr indent="-317500" lvl="8" marL="4114800" algn="l">
              <a:lnSpc>
                <a:spcPct val="115000"/>
              </a:lnSpc>
              <a:spcBef>
                <a:spcPts val="0"/>
              </a:spcBef>
              <a:spcAft>
                <a:spcPts val="0"/>
              </a:spcAft>
              <a:buSzPts val="1400"/>
              <a:buFont typeface="Calibri"/>
              <a:buChar char="■"/>
              <a:defRPr>
                <a:latin typeface="Calibri"/>
                <a:ea typeface="Calibri"/>
                <a:cs typeface="Calibri"/>
                <a:sym typeface="Calibri"/>
              </a:defRPr>
            </a:lvl9pPr>
          </a:lstStyle>
          <a:p/>
        </p:txBody>
      </p:sp>
      <p:sp>
        <p:nvSpPr>
          <p:cNvPr id="18" name="Google Shape;1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9" name="Google Shape;19;p9"/>
          <p:cNvSpPr/>
          <p:nvPr/>
        </p:nvSpPr>
        <p:spPr>
          <a:xfrm>
            <a:off x="-19950" y="-31925"/>
            <a:ext cx="9183900" cy="991800"/>
          </a:xfrm>
          <a:prstGeom prst="rect">
            <a:avLst/>
          </a:prstGeom>
          <a:solidFill>
            <a:srgbClr val="0A8947"/>
          </a:solidFill>
          <a:ln>
            <a:noFill/>
          </a:ln>
          <a:effectLst>
            <a:outerShdw blurRad="57150" rotWithShape="0" algn="bl" dir="5400000" dist="19050">
              <a:schemeClr val="lt1">
                <a:alpha val="48627"/>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20" name="Google Shape;20;p9"/>
          <p:cNvCxnSpPr/>
          <p:nvPr/>
        </p:nvCxnSpPr>
        <p:spPr>
          <a:xfrm>
            <a:off x="202000" y="198725"/>
            <a:ext cx="0" cy="567300"/>
          </a:xfrm>
          <a:prstGeom prst="straightConnector1">
            <a:avLst/>
          </a:prstGeom>
          <a:noFill/>
          <a:ln cap="flat" cmpd="sng" w="38100">
            <a:solidFill>
              <a:srgbClr val="4FA9E9"/>
            </a:solidFill>
            <a:prstDash val="dot"/>
            <a:round/>
            <a:headEnd len="sm" w="sm" type="none"/>
            <a:tailEnd len="sm" w="sm" type="none"/>
          </a:ln>
        </p:spPr>
      </p:cxnSp>
      <p:sp>
        <p:nvSpPr>
          <p:cNvPr id="21" name="Google Shape;21;p9"/>
          <p:cNvSpPr txBox="1"/>
          <p:nvPr/>
        </p:nvSpPr>
        <p:spPr>
          <a:xfrm>
            <a:off x="311700" y="9575"/>
            <a:ext cx="8682300" cy="9456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0" i="0" lang="fr" sz="3000" u="none" cap="none" strike="noStrike">
                <a:solidFill>
                  <a:schemeClr val="lt1"/>
                </a:solidFill>
                <a:latin typeface="Calibri"/>
                <a:ea typeface="Calibri"/>
                <a:cs typeface="Calibri"/>
                <a:sym typeface="Calibri"/>
              </a:rPr>
              <a:t>Cliquez pour ajouter un titre</a:t>
            </a:r>
            <a:endParaRPr b="0" i="0" sz="30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1"/>
          <p:cNvSpPr txBox="1"/>
          <p:nvPr>
            <p:ph type="title"/>
          </p:nvPr>
        </p:nvSpPr>
        <p:spPr>
          <a:xfrm>
            <a:off x="311700" y="173750"/>
            <a:ext cx="8520600" cy="572700"/>
          </a:xfrm>
          <a:prstGeom prst="rect">
            <a:avLst/>
          </a:prstGeom>
          <a:noFill/>
          <a:ln>
            <a:noFill/>
          </a:ln>
          <a:effectLst>
            <a:outerShdw blurRad="57150" rotWithShape="0" algn="bl" dir="5400000" dist="19050">
              <a:srgbClr val="666666">
                <a:alpha val="49411"/>
              </a:srgbClr>
            </a:outerShdw>
          </a:effectLst>
        </p:spPr>
        <p:txBody>
          <a:bodyPr anchorCtr="0" anchor="t" bIns="91425" lIns="91425" spcFirstLastPara="1" rIns="91425" wrap="square" tIns="91425">
            <a:normAutofit/>
          </a:bodyPr>
          <a:lstStyle>
            <a:lvl1pPr lvl="0" algn="l">
              <a:lnSpc>
                <a:spcPct val="100000"/>
              </a:lnSpc>
              <a:spcBef>
                <a:spcPts val="0"/>
              </a:spcBef>
              <a:spcAft>
                <a:spcPts val="0"/>
              </a:spcAft>
              <a:buClr>
                <a:srgbClr val="4FA9E9"/>
              </a:buClr>
              <a:buSzPts val="2800"/>
              <a:buFont typeface="Calibri"/>
              <a:buNone/>
              <a:defRPr b="1">
                <a:solidFill>
                  <a:srgbClr val="4FA9E9"/>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12"/>
          <p:cNvSpPr txBox="1"/>
          <p:nvPr>
            <p:ph type="title"/>
          </p:nvPr>
        </p:nvSpPr>
        <p:spPr>
          <a:xfrm>
            <a:off x="311700" y="555600"/>
            <a:ext cx="2808000" cy="755700"/>
          </a:xfrm>
          <a:prstGeom prst="rect">
            <a:avLst/>
          </a:prstGeom>
          <a:noFill/>
          <a:ln>
            <a:noFill/>
          </a:ln>
          <a:effectLst>
            <a:outerShdw blurRad="57150" rotWithShape="0" algn="bl" dir="5400000" dist="19050">
              <a:srgbClr val="666666">
                <a:alpha val="49411"/>
              </a:srgbClr>
            </a:outerShdw>
          </a:effectLst>
        </p:spPr>
        <p:txBody>
          <a:bodyPr anchorCtr="0" anchor="b" bIns="91425" lIns="91425" spcFirstLastPara="1" rIns="91425" wrap="square" tIns="91425">
            <a:normAutofit/>
          </a:bodyPr>
          <a:lstStyle>
            <a:lvl1pPr lvl="0" algn="l">
              <a:lnSpc>
                <a:spcPct val="100000"/>
              </a:lnSpc>
              <a:spcBef>
                <a:spcPts val="0"/>
              </a:spcBef>
              <a:spcAft>
                <a:spcPts val="0"/>
              </a:spcAft>
              <a:buClr>
                <a:srgbClr val="4FA9E9"/>
              </a:buClr>
              <a:buSzPts val="2400"/>
              <a:buFont typeface="Calibri"/>
              <a:buNone/>
              <a:defRPr b="1" sz="2400">
                <a:solidFill>
                  <a:srgbClr val="4FA9E9"/>
                </a:solidFill>
                <a:latin typeface="Calibri"/>
                <a:ea typeface="Calibri"/>
                <a:cs typeface="Calibri"/>
                <a:sym typeface="Calibri"/>
              </a:defRPr>
            </a:lvl1pPr>
            <a:lvl2pPr lvl="1" algn="l">
              <a:lnSpc>
                <a:spcPct val="100000"/>
              </a:lnSpc>
              <a:spcBef>
                <a:spcPts val="0"/>
              </a:spcBef>
              <a:spcAft>
                <a:spcPts val="0"/>
              </a:spcAft>
              <a:buSzPts val="2400"/>
              <a:buFont typeface="Calibri"/>
              <a:buNone/>
              <a:defRPr sz="2400">
                <a:latin typeface="Calibri"/>
                <a:ea typeface="Calibri"/>
                <a:cs typeface="Calibri"/>
                <a:sym typeface="Calibri"/>
              </a:defRPr>
            </a:lvl2pPr>
            <a:lvl3pPr lvl="2" algn="l">
              <a:lnSpc>
                <a:spcPct val="100000"/>
              </a:lnSpc>
              <a:spcBef>
                <a:spcPts val="0"/>
              </a:spcBef>
              <a:spcAft>
                <a:spcPts val="0"/>
              </a:spcAft>
              <a:buSzPts val="2400"/>
              <a:buFont typeface="Calibri"/>
              <a:buNone/>
              <a:defRPr sz="2400">
                <a:latin typeface="Calibri"/>
                <a:ea typeface="Calibri"/>
                <a:cs typeface="Calibri"/>
                <a:sym typeface="Calibri"/>
              </a:defRPr>
            </a:lvl3pPr>
            <a:lvl4pPr lvl="3" algn="l">
              <a:lnSpc>
                <a:spcPct val="100000"/>
              </a:lnSpc>
              <a:spcBef>
                <a:spcPts val="0"/>
              </a:spcBef>
              <a:spcAft>
                <a:spcPts val="0"/>
              </a:spcAft>
              <a:buSzPts val="2400"/>
              <a:buFont typeface="Calibri"/>
              <a:buNone/>
              <a:defRPr sz="2400">
                <a:latin typeface="Calibri"/>
                <a:ea typeface="Calibri"/>
                <a:cs typeface="Calibri"/>
                <a:sym typeface="Calibri"/>
              </a:defRPr>
            </a:lvl4pPr>
            <a:lvl5pPr lvl="4" algn="l">
              <a:lnSpc>
                <a:spcPct val="100000"/>
              </a:lnSpc>
              <a:spcBef>
                <a:spcPts val="0"/>
              </a:spcBef>
              <a:spcAft>
                <a:spcPts val="0"/>
              </a:spcAft>
              <a:buSzPts val="2400"/>
              <a:buFont typeface="Calibri"/>
              <a:buNone/>
              <a:defRPr sz="2400">
                <a:latin typeface="Calibri"/>
                <a:ea typeface="Calibri"/>
                <a:cs typeface="Calibri"/>
                <a:sym typeface="Calibri"/>
              </a:defRPr>
            </a:lvl5pPr>
            <a:lvl6pPr lvl="5" algn="l">
              <a:lnSpc>
                <a:spcPct val="100000"/>
              </a:lnSpc>
              <a:spcBef>
                <a:spcPts val="0"/>
              </a:spcBef>
              <a:spcAft>
                <a:spcPts val="0"/>
              </a:spcAft>
              <a:buSzPts val="2400"/>
              <a:buFont typeface="Calibri"/>
              <a:buNone/>
              <a:defRPr sz="2400">
                <a:latin typeface="Calibri"/>
                <a:ea typeface="Calibri"/>
                <a:cs typeface="Calibri"/>
                <a:sym typeface="Calibri"/>
              </a:defRPr>
            </a:lvl6pPr>
            <a:lvl7pPr lvl="6" algn="l">
              <a:lnSpc>
                <a:spcPct val="100000"/>
              </a:lnSpc>
              <a:spcBef>
                <a:spcPts val="0"/>
              </a:spcBef>
              <a:spcAft>
                <a:spcPts val="0"/>
              </a:spcAft>
              <a:buSzPts val="2400"/>
              <a:buFont typeface="Calibri"/>
              <a:buNone/>
              <a:defRPr sz="2400">
                <a:latin typeface="Calibri"/>
                <a:ea typeface="Calibri"/>
                <a:cs typeface="Calibri"/>
                <a:sym typeface="Calibri"/>
              </a:defRPr>
            </a:lvl7pPr>
            <a:lvl8pPr lvl="7" algn="l">
              <a:lnSpc>
                <a:spcPct val="100000"/>
              </a:lnSpc>
              <a:spcBef>
                <a:spcPts val="0"/>
              </a:spcBef>
              <a:spcAft>
                <a:spcPts val="0"/>
              </a:spcAft>
              <a:buSzPts val="2400"/>
              <a:buFont typeface="Calibri"/>
              <a:buNone/>
              <a:defRPr sz="2400">
                <a:latin typeface="Calibri"/>
                <a:ea typeface="Calibri"/>
                <a:cs typeface="Calibri"/>
                <a:sym typeface="Calibri"/>
              </a:defRPr>
            </a:lvl8pPr>
            <a:lvl9pPr lvl="8" algn="l">
              <a:lnSpc>
                <a:spcPct val="100000"/>
              </a:lnSpc>
              <a:spcBef>
                <a:spcPts val="0"/>
              </a:spcBef>
              <a:spcAft>
                <a:spcPts val="0"/>
              </a:spcAft>
              <a:buSzPts val="2400"/>
              <a:buFont typeface="Calibri"/>
              <a:buNone/>
              <a:defRPr sz="2400">
                <a:latin typeface="Calibri"/>
                <a:ea typeface="Calibri"/>
                <a:cs typeface="Calibri"/>
                <a:sym typeface="Calibri"/>
              </a:defRPr>
            </a:lvl9pPr>
          </a:lstStyle>
          <a:p/>
        </p:txBody>
      </p:sp>
      <p:sp>
        <p:nvSpPr>
          <p:cNvPr id="27" name="Google Shape;27;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298450" lvl="0" marL="457200" algn="l">
              <a:lnSpc>
                <a:spcPct val="115000"/>
              </a:lnSpc>
              <a:spcBef>
                <a:spcPts val="0"/>
              </a:spcBef>
              <a:spcAft>
                <a:spcPts val="0"/>
              </a:spcAft>
              <a:buSzPts val="1100"/>
              <a:buFont typeface="Calibri"/>
              <a:buChar char="●"/>
              <a:defRPr sz="1100">
                <a:latin typeface="Calibri"/>
                <a:ea typeface="Calibri"/>
                <a:cs typeface="Calibri"/>
                <a:sym typeface="Calibri"/>
              </a:defRPr>
            </a:lvl1pPr>
            <a:lvl2pPr indent="-298450" lvl="1" marL="914400" algn="l">
              <a:lnSpc>
                <a:spcPct val="115000"/>
              </a:lnSpc>
              <a:spcBef>
                <a:spcPts val="0"/>
              </a:spcBef>
              <a:spcAft>
                <a:spcPts val="0"/>
              </a:spcAft>
              <a:buSzPts val="1100"/>
              <a:buFont typeface="Calibri"/>
              <a:buChar char="○"/>
              <a:defRPr sz="1100">
                <a:latin typeface="Calibri"/>
                <a:ea typeface="Calibri"/>
                <a:cs typeface="Calibri"/>
                <a:sym typeface="Calibri"/>
              </a:defRPr>
            </a:lvl2pPr>
            <a:lvl3pPr indent="-298450" lvl="2" marL="1371600" algn="l">
              <a:lnSpc>
                <a:spcPct val="115000"/>
              </a:lnSpc>
              <a:spcBef>
                <a:spcPts val="0"/>
              </a:spcBef>
              <a:spcAft>
                <a:spcPts val="0"/>
              </a:spcAft>
              <a:buSzPts val="1100"/>
              <a:buFont typeface="Calibri"/>
              <a:buChar char="■"/>
              <a:defRPr sz="1100">
                <a:latin typeface="Calibri"/>
                <a:ea typeface="Calibri"/>
                <a:cs typeface="Calibri"/>
                <a:sym typeface="Calibri"/>
              </a:defRPr>
            </a:lvl3pPr>
            <a:lvl4pPr indent="-298450" lvl="3" marL="1828800" algn="l">
              <a:lnSpc>
                <a:spcPct val="115000"/>
              </a:lnSpc>
              <a:spcBef>
                <a:spcPts val="0"/>
              </a:spcBef>
              <a:spcAft>
                <a:spcPts val="0"/>
              </a:spcAft>
              <a:buSzPts val="1100"/>
              <a:buFont typeface="Calibri"/>
              <a:buChar char="●"/>
              <a:defRPr sz="1100">
                <a:latin typeface="Calibri"/>
                <a:ea typeface="Calibri"/>
                <a:cs typeface="Calibri"/>
                <a:sym typeface="Calibri"/>
              </a:defRPr>
            </a:lvl4pPr>
            <a:lvl5pPr indent="-298450" lvl="4" marL="2286000" algn="l">
              <a:lnSpc>
                <a:spcPct val="115000"/>
              </a:lnSpc>
              <a:spcBef>
                <a:spcPts val="0"/>
              </a:spcBef>
              <a:spcAft>
                <a:spcPts val="0"/>
              </a:spcAft>
              <a:buSzPts val="1100"/>
              <a:buFont typeface="Calibri"/>
              <a:buChar char="○"/>
              <a:defRPr sz="1100">
                <a:latin typeface="Calibri"/>
                <a:ea typeface="Calibri"/>
                <a:cs typeface="Calibri"/>
                <a:sym typeface="Calibri"/>
              </a:defRPr>
            </a:lvl5pPr>
            <a:lvl6pPr indent="-298450" lvl="5" marL="2743200" algn="l">
              <a:lnSpc>
                <a:spcPct val="115000"/>
              </a:lnSpc>
              <a:spcBef>
                <a:spcPts val="0"/>
              </a:spcBef>
              <a:spcAft>
                <a:spcPts val="0"/>
              </a:spcAft>
              <a:buSzPts val="1100"/>
              <a:buFont typeface="Calibri"/>
              <a:buChar char="■"/>
              <a:defRPr sz="1100">
                <a:latin typeface="Calibri"/>
                <a:ea typeface="Calibri"/>
                <a:cs typeface="Calibri"/>
                <a:sym typeface="Calibri"/>
              </a:defRPr>
            </a:lvl6pPr>
            <a:lvl7pPr indent="-298450" lvl="6" marL="3200400" algn="l">
              <a:lnSpc>
                <a:spcPct val="115000"/>
              </a:lnSpc>
              <a:spcBef>
                <a:spcPts val="0"/>
              </a:spcBef>
              <a:spcAft>
                <a:spcPts val="0"/>
              </a:spcAft>
              <a:buSzPts val="1100"/>
              <a:buFont typeface="Calibri"/>
              <a:buChar char="●"/>
              <a:defRPr sz="1100">
                <a:latin typeface="Calibri"/>
                <a:ea typeface="Calibri"/>
                <a:cs typeface="Calibri"/>
                <a:sym typeface="Calibri"/>
              </a:defRPr>
            </a:lvl7pPr>
            <a:lvl8pPr indent="-298450" lvl="7" marL="3657600" algn="l">
              <a:lnSpc>
                <a:spcPct val="115000"/>
              </a:lnSpc>
              <a:spcBef>
                <a:spcPts val="0"/>
              </a:spcBef>
              <a:spcAft>
                <a:spcPts val="0"/>
              </a:spcAft>
              <a:buSzPts val="1100"/>
              <a:buFont typeface="Calibri"/>
              <a:buChar char="○"/>
              <a:defRPr sz="1100">
                <a:latin typeface="Calibri"/>
                <a:ea typeface="Calibri"/>
                <a:cs typeface="Calibri"/>
                <a:sym typeface="Calibri"/>
              </a:defRPr>
            </a:lvl8pPr>
            <a:lvl9pPr indent="-298450" lvl="8" marL="4114800" algn="l">
              <a:lnSpc>
                <a:spcPct val="115000"/>
              </a:lnSpc>
              <a:spcBef>
                <a:spcPts val="0"/>
              </a:spcBef>
              <a:spcAft>
                <a:spcPts val="0"/>
              </a:spcAft>
              <a:buSzPts val="1100"/>
              <a:buFont typeface="Calibri"/>
              <a:buChar char="■"/>
              <a:defRPr sz="1100">
                <a:latin typeface="Calibri"/>
                <a:ea typeface="Calibri"/>
                <a:cs typeface="Calibri"/>
                <a:sym typeface="Calibri"/>
              </a:defRPr>
            </a:lvl9pPr>
          </a:lstStyle>
          <a:p/>
        </p:txBody>
      </p:sp>
      <p:sp>
        <p:nvSpPr>
          <p:cNvPr id="28" name="Google Shape;2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13"/>
          <p:cNvSpPr txBox="1"/>
          <p:nvPr>
            <p:ph type="title"/>
          </p:nvPr>
        </p:nvSpPr>
        <p:spPr>
          <a:xfrm>
            <a:off x="490250" y="450150"/>
            <a:ext cx="6367800" cy="4090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lvl1pPr lvl="0" algn="l">
              <a:lnSpc>
                <a:spcPct val="100000"/>
              </a:lnSpc>
              <a:spcBef>
                <a:spcPts val="0"/>
              </a:spcBef>
              <a:spcAft>
                <a:spcPts val="0"/>
              </a:spcAft>
              <a:buClr>
                <a:srgbClr val="0A8947"/>
              </a:buClr>
              <a:buSzPts val="4800"/>
              <a:buFont typeface="Calibri"/>
              <a:buNone/>
              <a:defRPr sz="4800">
                <a:solidFill>
                  <a:srgbClr val="0A8947"/>
                </a:solidFill>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14"/>
          <p:cNvSpPr/>
          <p:nvPr/>
        </p:nvSpPr>
        <p:spPr>
          <a:xfrm>
            <a:off x="-100" y="4125775"/>
            <a:ext cx="9144000" cy="107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4"/>
          <p:cNvSpPr/>
          <p:nvPr/>
        </p:nvSpPr>
        <p:spPr>
          <a:xfrm>
            <a:off x="4572000" y="-125"/>
            <a:ext cx="4572000" cy="5205000"/>
          </a:xfrm>
          <a:prstGeom prst="rect">
            <a:avLst/>
          </a:prstGeom>
          <a:solidFill>
            <a:srgbClr val="0A89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 name="Google Shape;35;p14"/>
          <p:cNvSpPr txBox="1"/>
          <p:nvPr>
            <p:ph type="title"/>
          </p:nvPr>
        </p:nvSpPr>
        <p:spPr>
          <a:xfrm>
            <a:off x="263400" y="1448625"/>
            <a:ext cx="4045200" cy="14823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SzPts val="3000"/>
              <a:buFont typeface="Calibri"/>
              <a:buNone/>
              <a:defRPr b="1" sz="3000">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6" name="Google Shape;36;p14"/>
          <p:cNvSpPr txBox="1"/>
          <p:nvPr>
            <p:ph idx="1" type="subTitle"/>
          </p:nvPr>
        </p:nvSpPr>
        <p:spPr>
          <a:xfrm>
            <a:off x="329350" y="3218000"/>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EBA93"/>
              </a:buClr>
              <a:buSzPts val="2100"/>
              <a:buFont typeface="Calibri"/>
              <a:buNone/>
              <a:defRPr sz="2100">
                <a:solidFill>
                  <a:srgbClr val="6EBA93"/>
                </a:solidFill>
                <a:latin typeface="Calibri"/>
                <a:ea typeface="Calibri"/>
                <a:cs typeface="Calibri"/>
                <a:sym typeface="Calibri"/>
              </a:defRPr>
            </a:lvl1pPr>
            <a:lvl2pPr lvl="1" algn="ctr">
              <a:lnSpc>
                <a:spcPct val="100000"/>
              </a:lnSpc>
              <a:spcBef>
                <a:spcPts val="0"/>
              </a:spcBef>
              <a:spcAft>
                <a:spcPts val="0"/>
              </a:spcAft>
              <a:buSzPts val="2100"/>
              <a:buFont typeface="Calibri"/>
              <a:buNone/>
              <a:defRPr sz="2100">
                <a:latin typeface="Calibri"/>
                <a:ea typeface="Calibri"/>
                <a:cs typeface="Calibri"/>
                <a:sym typeface="Calibri"/>
              </a:defRPr>
            </a:lvl2pPr>
            <a:lvl3pPr lvl="2" algn="ctr">
              <a:lnSpc>
                <a:spcPct val="100000"/>
              </a:lnSpc>
              <a:spcBef>
                <a:spcPts val="0"/>
              </a:spcBef>
              <a:spcAft>
                <a:spcPts val="0"/>
              </a:spcAft>
              <a:buSzPts val="2100"/>
              <a:buFont typeface="Calibri"/>
              <a:buNone/>
              <a:defRPr sz="2100">
                <a:latin typeface="Calibri"/>
                <a:ea typeface="Calibri"/>
                <a:cs typeface="Calibri"/>
                <a:sym typeface="Calibri"/>
              </a:defRPr>
            </a:lvl3pPr>
            <a:lvl4pPr lvl="3" algn="ctr">
              <a:lnSpc>
                <a:spcPct val="100000"/>
              </a:lnSpc>
              <a:spcBef>
                <a:spcPts val="0"/>
              </a:spcBef>
              <a:spcAft>
                <a:spcPts val="0"/>
              </a:spcAft>
              <a:buSzPts val="2100"/>
              <a:buFont typeface="Calibri"/>
              <a:buNone/>
              <a:defRPr sz="2100">
                <a:latin typeface="Calibri"/>
                <a:ea typeface="Calibri"/>
                <a:cs typeface="Calibri"/>
                <a:sym typeface="Calibri"/>
              </a:defRPr>
            </a:lvl4pPr>
            <a:lvl5pPr lvl="4" algn="ctr">
              <a:lnSpc>
                <a:spcPct val="100000"/>
              </a:lnSpc>
              <a:spcBef>
                <a:spcPts val="0"/>
              </a:spcBef>
              <a:spcAft>
                <a:spcPts val="0"/>
              </a:spcAft>
              <a:buSzPts val="2100"/>
              <a:buFont typeface="Calibri"/>
              <a:buNone/>
              <a:defRPr sz="2100">
                <a:latin typeface="Calibri"/>
                <a:ea typeface="Calibri"/>
                <a:cs typeface="Calibri"/>
                <a:sym typeface="Calibri"/>
              </a:defRPr>
            </a:lvl5pPr>
            <a:lvl6pPr lvl="5" algn="ctr">
              <a:lnSpc>
                <a:spcPct val="100000"/>
              </a:lnSpc>
              <a:spcBef>
                <a:spcPts val="0"/>
              </a:spcBef>
              <a:spcAft>
                <a:spcPts val="0"/>
              </a:spcAft>
              <a:buSzPts val="2100"/>
              <a:buFont typeface="Calibri"/>
              <a:buNone/>
              <a:defRPr sz="2100">
                <a:latin typeface="Calibri"/>
                <a:ea typeface="Calibri"/>
                <a:cs typeface="Calibri"/>
                <a:sym typeface="Calibri"/>
              </a:defRPr>
            </a:lvl6pPr>
            <a:lvl7pPr lvl="6" algn="ctr">
              <a:lnSpc>
                <a:spcPct val="100000"/>
              </a:lnSpc>
              <a:spcBef>
                <a:spcPts val="0"/>
              </a:spcBef>
              <a:spcAft>
                <a:spcPts val="0"/>
              </a:spcAft>
              <a:buSzPts val="2100"/>
              <a:buFont typeface="Calibri"/>
              <a:buNone/>
              <a:defRPr sz="2100">
                <a:latin typeface="Calibri"/>
                <a:ea typeface="Calibri"/>
                <a:cs typeface="Calibri"/>
                <a:sym typeface="Calibri"/>
              </a:defRPr>
            </a:lvl7pPr>
            <a:lvl8pPr lvl="7" algn="ctr">
              <a:lnSpc>
                <a:spcPct val="100000"/>
              </a:lnSpc>
              <a:spcBef>
                <a:spcPts val="0"/>
              </a:spcBef>
              <a:spcAft>
                <a:spcPts val="0"/>
              </a:spcAft>
              <a:buSzPts val="2100"/>
              <a:buFont typeface="Calibri"/>
              <a:buNone/>
              <a:defRPr sz="2100">
                <a:latin typeface="Calibri"/>
                <a:ea typeface="Calibri"/>
                <a:cs typeface="Calibri"/>
                <a:sym typeface="Calibri"/>
              </a:defRPr>
            </a:lvl8pPr>
            <a:lvl9pPr lvl="8" algn="ctr">
              <a:lnSpc>
                <a:spcPct val="100000"/>
              </a:lnSpc>
              <a:spcBef>
                <a:spcPts val="0"/>
              </a:spcBef>
              <a:spcAft>
                <a:spcPts val="0"/>
              </a:spcAft>
              <a:buSzPts val="2100"/>
              <a:buFont typeface="Calibri"/>
              <a:buNone/>
              <a:defRPr sz="2100">
                <a:latin typeface="Calibri"/>
                <a:ea typeface="Calibri"/>
                <a:cs typeface="Calibri"/>
                <a:sym typeface="Calibri"/>
              </a:defRPr>
            </a:lvl9pPr>
          </a:lstStyle>
          <a:p/>
        </p:txBody>
      </p:sp>
      <p:sp>
        <p:nvSpPr>
          <p:cNvPr id="37" name="Google Shape;37;p14"/>
          <p:cNvSpPr txBox="1"/>
          <p:nvPr>
            <p:ph idx="2" type="body"/>
          </p:nvPr>
        </p:nvSpPr>
        <p:spPr>
          <a:xfrm>
            <a:off x="4939500" y="694175"/>
            <a:ext cx="3821400" cy="372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Font typeface="Calibri"/>
              <a:buChar char="●"/>
              <a:defRPr>
                <a:solidFill>
                  <a:schemeClr val="lt1"/>
                </a:solidFill>
                <a:latin typeface="Calibri"/>
                <a:ea typeface="Calibri"/>
                <a:cs typeface="Calibri"/>
                <a:sym typeface="Calibri"/>
              </a:defRPr>
            </a:lvl1pPr>
            <a:lvl2pPr indent="-317500" lvl="1" marL="9144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2pPr>
            <a:lvl3pPr indent="-317500" lvl="2" marL="13716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indent="-317500" lvl="3" marL="18288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indent="-317500" lvl="4" marL="22860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indent="-317500" lvl="5" marL="27432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indent="-317500" lvl="6" marL="32004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indent="-317500" lvl="7" marL="36576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indent="-317500" lvl="8" marL="4114800" algn="l">
              <a:lnSpc>
                <a:spcPct val="115000"/>
              </a:lnSpc>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9pPr>
          </a:lstStyle>
          <a:p/>
        </p:txBody>
      </p:sp>
      <p:sp>
        <p:nvSpPr>
          <p:cNvPr id="38" name="Google Shape;3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EBA9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9" name="Google Shape;39;p14"/>
          <p:cNvSpPr txBox="1"/>
          <p:nvPr/>
        </p:nvSpPr>
        <p:spPr>
          <a:xfrm>
            <a:off x="0" y="0"/>
            <a:ext cx="4572000" cy="569400"/>
          </a:xfrm>
          <a:prstGeom prst="rect">
            <a:avLst/>
          </a:prstGeom>
          <a:solidFill>
            <a:srgbClr val="4FA9E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fr" sz="2500" u="none" cap="none" strike="noStrike">
                <a:solidFill>
                  <a:srgbClr val="F7E533"/>
                </a:solidFill>
                <a:latin typeface="Calibri"/>
                <a:ea typeface="Calibri"/>
                <a:cs typeface="Calibri"/>
                <a:sym typeface="Calibri"/>
              </a:rPr>
              <a:t>- Pitch Corner SMDC 2022 -</a:t>
            </a:r>
            <a:endParaRPr b="0" i="0" sz="14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Font typeface="Calibri"/>
              <a:buNone/>
              <a:defRPr>
                <a:latin typeface="Calibri"/>
                <a:ea typeface="Calibri"/>
                <a:cs typeface="Calibri"/>
                <a:sym typeface="Calibri"/>
              </a:defRPr>
            </a:lvl1pPr>
          </a:lstStyle>
          <a:p/>
        </p:txBody>
      </p:sp>
      <p:sp>
        <p:nvSpPr>
          <p:cNvPr id="42" name="Google Shape;4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tch Corner SMDC">
  <p:cSld name="BIG_NUMBER">
    <p:spTree>
      <p:nvGrpSpPr>
        <p:cNvPr id="43" name="Shape 43"/>
        <p:cNvGrpSpPr/>
        <p:nvPr/>
      </p:nvGrpSpPr>
      <p:grpSpPr>
        <a:xfrm>
          <a:off x="0" y="0"/>
          <a:ext cx="0" cy="0"/>
          <a:chOff x="0" y="0"/>
          <a:chExt cx="0" cy="0"/>
        </a:xfrm>
      </p:grpSpPr>
      <p:sp>
        <p:nvSpPr>
          <p:cNvPr id="44" name="Google Shape;44;p16"/>
          <p:cNvSpPr txBox="1"/>
          <p:nvPr>
            <p:ph hasCustomPrompt="1" type="title"/>
          </p:nvPr>
        </p:nvSpPr>
        <p:spPr>
          <a:xfrm>
            <a:off x="263825" y="755050"/>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Font typeface="Times New Roman"/>
              <a:buNone/>
              <a:defRPr sz="12000">
                <a:latin typeface="Times New Roman"/>
                <a:ea typeface="Times New Roman"/>
                <a:cs typeface="Times New Roman"/>
                <a:sym typeface="Times New Roman"/>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16"/>
          <p:cNvSpPr txBox="1"/>
          <p:nvPr>
            <p:ph idx="1" type="body"/>
          </p:nvPr>
        </p:nvSpPr>
        <p:spPr>
          <a:xfrm>
            <a:off x="263825" y="2833050"/>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Font typeface="Calibri"/>
              <a:buChar char="●"/>
              <a:defRPr>
                <a:latin typeface="Calibri"/>
                <a:ea typeface="Calibri"/>
                <a:cs typeface="Calibri"/>
                <a:sym typeface="Calibri"/>
              </a:defRPr>
            </a:lvl1pPr>
            <a:lvl2pPr indent="-317500" lvl="1" marL="914400" algn="ctr">
              <a:lnSpc>
                <a:spcPct val="115000"/>
              </a:lnSpc>
              <a:spcBef>
                <a:spcPts val="0"/>
              </a:spcBef>
              <a:spcAft>
                <a:spcPts val="0"/>
              </a:spcAft>
              <a:buSzPts val="1400"/>
              <a:buFont typeface="Calibri"/>
              <a:buChar char="○"/>
              <a:defRPr>
                <a:latin typeface="Calibri"/>
                <a:ea typeface="Calibri"/>
                <a:cs typeface="Calibri"/>
                <a:sym typeface="Calibri"/>
              </a:defRPr>
            </a:lvl2pPr>
            <a:lvl3pPr indent="-317500" lvl="2" marL="1371600" algn="ctr">
              <a:lnSpc>
                <a:spcPct val="115000"/>
              </a:lnSpc>
              <a:spcBef>
                <a:spcPts val="0"/>
              </a:spcBef>
              <a:spcAft>
                <a:spcPts val="0"/>
              </a:spcAft>
              <a:buSzPts val="1400"/>
              <a:buFont typeface="Calibri"/>
              <a:buChar char="■"/>
              <a:defRPr>
                <a:latin typeface="Calibri"/>
                <a:ea typeface="Calibri"/>
                <a:cs typeface="Calibri"/>
                <a:sym typeface="Calibri"/>
              </a:defRPr>
            </a:lvl3pPr>
            <a:lvl4pPr indent="-317500" lvl="3" marL="1828800" algn="ctr">
              <a:lnSpc>
                <a:spcPct val="115000"/>
              </a:lnSpc>
              <a:spcBef>
                <a:spcPts val="0"/>
              </a:spcBef>
              <a:spcAft>
                <a:spcPts val="0"/>
              </a:spcAft>
              <a:buSzPts val="1400"/>
              <a:buFont typeface="Calibri"/>
              <a:buChar char="●"/>
              <a:defRPr>
                <a:latin typeface="Calibri"/>
                <a:ea typeface="Calibri"/>
                <a:cs typeface="Calibri"/>
                <a:sym typeface="Calibri"/>
              </a:defRPr>
            </a:lvl4pPr>
            <a:lvl5pPr indent="-317500" lvl="4" marL="2286000" algn="ctr">
              <a:lnSpc>
                <a:spcPct val="115000"/>
              </a:lnSpc>
              <a:spcBef>
                <a:spcPts val="0"/>
              </a:spcBef>
              <a:spcAft>
                <a:spcPts val="0"/>
              </a:spcAft>
              <a:buSzPts val="1400"/>
              <a:buFont typeface="Calibri"/>
              <a:buChar char="○"/>
              <a:defRPr>
                <a:latin typeface="Calibri"/>
                <a:ea typeface="Calibri"/>
                <a:cs typeface="Calibri"/>
                <a:sym typeface="Calibri"/>
              </a:defRPr>
            </a:lvl5pPr>
            <a:lvl6pPr indent="-317500" lvl="5" marL="2743200" algn="ctr">
              <a:lnSpc>
                <a:spcPct val="115000"/>
              </a:lnSpc>
              <a:spcBef>
                <a:spcPts val="0"/>
              </a:spcBef>
              <a:spcAft>
                <a:spcPts val="0"/>
              </a:spcAft>
              <a:buSzPts val="1400"/>
              <a:buFont typeface="Calibri"/>
              <a:buChar char="■"/>
              <a:defRPr>
                <a:latin typeface="Calibri"/>
                <a:ea typeface="Calibri"/>
                <a:cs typeface="Calibri"/>
                <a:sym typeface="Calibri"/>
              </a:defRPr>
            </a:lvl6pPr>
            <a:lvl7pPr indent="-317500" lvl="6" marL="3200400" algn="ctr">
              <a:lnSpc>
                <a:spcPct val="115000"/>
              </a:lnSpc>
              <a:spcBef>
                <a:spcPts val="0"/>
              </a:spcBef>
              <a:spcAft>
                <a:spcPts val="0"/>
              </a:spcAft>
              <a:buSzPts val="1400"/>
              <a:buFont typeface="Calibri"/>
              <a:buChar char="●"/>
              <a:defRPr>
                <a:latin typeface="Calibri"/>
                <a:ea typeface="Calibri"/>
                <a:cs typeface="Calibri"/>
                <a:sym typeface="Calibri"/>
              </a:defRPr>
            </a:lvl7pPr>
            <a:lvl8pPr indent="-317500" lvl="7" marL="3657600" algn="ctr">
              <a:lnSpc>
                <a:spcPct val="115000"/>
              </a:lnSpc>
              <a:spcBef>
                <a:spcPts val="0"/>
              </a:spcBef>
              <a:spcAft>
                <a:spcPts val="0"/>
              </a:spcAft>
              <a:buSzPts val="1400"/>
              <a:buFont typeface="Calibri"/>
              <a:buChar char="○"/>
              <a:defRPr>
                <a:latin typeface="Calibri"/>
                <a:ea typeface="Calibri"/>
                <a:cs typeface="Calibri"/>
                <a:sym typeface="Calibri"/>
              </a:defRPr>
            </a:lvl8pPr>
            <a:lvl9pPr indent="-317500" lvl="8" marL="4114800" algn="ctr">
              <a:lnSpc>
                <a:spcPct val="115000"/>
              </a:lnSpc>
              <a:spcBef>
                <a:spcPts val="0"/>
              </a:spcBef>
              <a:spcAft>
                <a:spcPts val="0"/>
              </a:spcAft>
              <a:buSzPts val="1400"/>
              <a:buFont typeface="Calibri"/>
              <a:buChar char="■"/>
              <a:defRPr>
                <a:latin typeface="Calibri"/>
                <a:ea typeface="Calibri"/>
                <a:cs typeface="Calibri"/>
                <a:sym typeface="Calibri"/>
              </a:defRPr>
            </a:lvl9pPr>
          </a:lstStyle>
          <a:p/>
        </p:txBody>
      </p:sp>
      <p:sp>
        <p:nvSpPr>
          <p:cNvPr id="46" name="Google Shape;4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1737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9" name="Google Shape;9;p6"/>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rgbClr val="6EBA93"/>
                </a:solidFill>
                <a:latin typeface="Calibri"/>
                <a:ea typeface="Calibri"/>
                <a:cs typeface="Calibri"/>
                <a:sym typeface="Calibri"/>
              </a:rPr>
              <a:t>- Pitch Corner SMDC2022 -</a:t>
            </a:r>
            <a:endParaRPr b="0" i="0" sz="1800" u="none" cap="none" strike="noStrike">
              <a:solidFill>
                <a:srgbClr val="6EBA93"/>
              </a:solidFill>
              <a:latin typeface="Calibri"/>
              <a:ea typeface="Calibri"/>
              <a:cs typeface="Calibri"/>
              <a:sym typeface="Calibri"/>
            </a:endParaRPr>
          </a:p>
        </p:txBody>
      </p:sp>
      <p:pic>
        <p:nvPicPr>
          <p:cNvPr id="10" name="Google Shape;10;p6"/>
          <p:cNvPicPr preferRelativeResize="0"/>
          <p:nvPr/>
        </p:nvPicPr>
        <p:blipFill rotWithShape="1">
          <a:blip r:embed="rId1">
            <a:alphaModFix/>
          </a:blip>
          <a:srcRect b="0" l="0" r="0" t="0"/>
          <a:stretch/>
        </p:blipFill>
        <p:spPr>
          <a:xfrm>
            <a:off x="7536550" y="4343225"/>
            <a:ext cx="691268" cy="800275"/>
          </a:xfrm>
          <a:prstGeom prst="rect">
            <a:avLst/>
          </a:prstGeom>
          <a:noFill/>
          <a:ln>
            <a:noFill/>
          </a:ln>
        </p:spPr>
      </p:pic>
      <p:pic>
        <p:nvPicPr>
          <p:cNvPr id="11" name="Google Shape;11;p6"/>
          <p:cNvPicPr preferRelativeResize="0"/>
          <p:nvPr/>
        </p:nvPicPr>
        <p:blipFill rotWithShape="1">
          <a:blip r:embed="rId2">
            <a:alphaModFix/>
          </a:blip>
          <a:srcRect b="0" l="0" r="0" t="0"/>
          <a:stretch/>
        </p:blipFill>
        <p:spPr>
          <a:xfrm>
            <a:off x="8135763" y="4393300"/>
            <a:ext cx="1008236" cy="7501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10.jp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p:nvPr/>
        </p:nvSpPr>
        <p:spPr>
          <a:xfrm>
            <a:off x="149" y="3987350"/>
            <a:ext cx="9097125" cy="114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150" y="551800"/>
            <a:ext cx="4896300" cy="4653300"/>
          </a:xfrm>
          <a:prstGeom prst="rect">
            <a:avLst/>
          </a:prstGeom>
          <a:solidFill>
            <a:srgbClr val="269B8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800"/>
              <a:buFont typeface="Arial"/>
              <a:buNone/>
            </a:pPr>
            <a:r>
              <a:t/>
            </a:r>
            <a:endParaRPr b="1" i="0" sz="3800" u="none" cap="none" strike="noStrike">
              <a:solidFill>
                <a:schemeClr val="lt2"/>
              </a:solidFill>
              <a:latin typeface="Lato"/>
              <a:ea typeface="Lato"/>
              <a:cs typeface="Lato"/>
              <a:sym typeface="Lato"/>
            </a:endParaRPr>
          </a:p>
        </p:txBody>
      </p:sp>
      <p:sp>
        <p:nvSpPr>
          <p:cNvPr id="53" name="Google Shape;53;p1"/>
          <p:cNvSpPr txBox="1"/>
          <p:nvPr/>
        </p:nvSpPr>
        <p:spPr>
          <a:xfrm>
            <a:off x="165150" y="1402438"/>
            <a:ext cx="4566300" cy="8619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 sz="2800" u="none" cap="none" strike="noStrike">
                <a:solidFill>
                  <a:schemeClr val="lt2"/>
                </a:solidFill>
                <a:latin typeface="Times New Roman"/>
                <a:ea typeface="Times New Roman"/>
                <a:cs typeface="Times New Roman"/>
                <a:sym typeface="Times New Roman"/>
              </a:rPr>
              <a:t>FORMATION DES FEMMES ET DES JEUNES AUX EMPLOIS VERTS</a:t>
            </a:r>
            <a:endParaRPr b="0" i="0" sz="2800" u="none" cap="none" strike="noStrike">
              <a:solidFill>
                <a:srgbClr val="000000"/>
              </a:solidFill>
              <a:latin typeface="Times New Roman"/>
              <a:ea typeface="Times New Roman"/>
              <a:cs typeface="Times New Roman"/>
              <a:sym typeface="Times New Roman"/>
            </a:endParaRPr>
          </a:p>
        </p:txBody>
      </p:sp>
      <p:sp>
        <p:nvSpPr>
          <p:cNvPr id="54" name="Google Shape;54;p1"/>
          <p:cNvSpPr txBox="1"/>
          <p:nvPr/>
        </p:nvSpPr>
        <p:spPr>
          <a:xfrm>
            <a:off x="150" y="-17600"/>
            <a:ext cx="9279600" cy="5694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fr" sz="2500" u="none" cap="none" strike="noStrike">
                <a:solidFill>
                  <a:srgbClr val="269B87"/>
                </a:solidFill>
                <a:latin typeface="Calibri"/>
                <a:ea typeface="Calibri"/>
                <a:cs typeface="Calibri"/>
                <a:sym typeface="Calibri"/>
              </a:rPr>
              <a:t>- Pitch Corner CCCA 2023 -</a:t>
            </a:r>
            <a:endParaRPr b="0" i="0" sz="1400" u="none" cap="none" strike="noStrike">
              <a:solidFill>
                <a:srgbClr val="269B87"/>
              </a:solidFill>
              <a:latin typeface="Calibri"/>
              <a:ea typeface="Calibri"/>
              <a:cs typeface="Calibri"/>
              <a:sym typeface="Calibri"/>
            </a:endParaRPr>
          </a:p>
        </p:txBody>
      </p:sp>
      <p:sp>
        <p:nvSpPr>
          <p:cNvPr id="55" name="Google Shape;55;p1"/>
          <p:cNvSpPr txBox="1"/>
          <p:nvPr/>
        </p:nvSpPr>
        <p:spPr>
          <a:xfrm>
            <a:off x="865374" y="3650174"/>
            <a:ext cx="3270900" cy="1815851"/>
          </a:xfrm>
          <a:prstGeom prst="rect">
            <a:avLst/>
          </a:prstGeom>
          <a:noFill/>
          <a:ln>
            <a:noFill/>
          </a:ln>
          <a:effectLst>
            <a:outerShdw blurRad="57150" rotWithShape="0" algn="bl" dir="5400000" dist="19050">
              <a:srgbClr val="000000">
                <a:alpha val="49411"/>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800"/>
              <a:buFont typeface="Arial"/>
              <a:buNone/>
            </a:pPr>
            <a:r>
              <a:rPr b="0" i="0" lang="fr" sz="2300" u="none" cap="none" strike="noStrike">
                <a:solidFill>
                  <a:schemeClr val="lt2"/>
                </a:solidFill>
                <a:latin typeface="Times New Roman"/>
                <a:ea typeface="Times New Roman"/>
                <a:cs typeface="Times New Roman"/>
                <a:sym typeface="Times New Roman"/>
              </a:rPr>
              <a:t>Jeauberte Djamou – Présidente Fondatrice des bénévoles des océans du Cameroun</a:t>
            </a:r>
            <a:endParaRPr b="0" i="0" sz="2900" u="none" cap="none" strike="noStrike">
              <a:solidFill>
                <a:schemeClr val="lt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840000" y="2577634"/>
            <a:ext cx="3216600" cy="89252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fr" sz="2300" u="none" cap="none" strike="noStrike">
                <a:solidFill>
                  <a:schemeClr val="accent4"/>
                </a:solidFill>
                <a:latin typeface="Times New Roman"/>
                <a:ea typeface="Times New Roman"/>
                <a:cs typeface="Times New Roman"/>
                <a:sym typeface="Times New Roman"/>
              </a:rPr>
              <a:t>Cameroun</a:t>
            </a:r>
            <a:r>
              <a:rPr b="0" i="0" lang="fr" sz="2300" u="none" cap="none" strike="noStrike">
                <a:solidFill>
                  <a:schemeClr val="accent4"/>
                </a:solidFill>
                <a:latin typeface="Times New Roman"/>
                <a:ea typeface="Times New Roman"/>
                <a:cs typeface="Times New Roman"/>
                <a:sym typeface="Times New Roman"/>
              </a:rPr>
              <a:t>, 15 janvier 2024 –  18 février 2025</a:t>
            </a:r>
            <a:endParaRPr b="0" i="0" sz="1400" u="none" cap="none" strike="noStrike">
              <a:solidFill>
                <a:schemeClr val="accent4"/>
              </a:solidFill>
              <a:latin typeface="Times New Roman"/>
              <a:ea typeface="Times New Roman"/>
              <a:cs typeface="Times New Roman"/>
              <a:sym typeface="Times New Roman"/>
            </a:endParaRPr>
          </a:p>
        </p:txBody>
      </p:sp>
      <p:pic>
        <p:nvPicPr>
          <p:cNvPr id="57" name="Google Shape;57;p1"/>
          <p:cNvPicPr preferRelativeResize="0"/>
          <p:nvPr/>
        </p:nvPicPr>
        <p:blipFill rotWithShape="1">
          <a:blip r:embed="rId3">
            <a:alphaModFix/>
          </a:blip>
          <a:srcRect b="0" l="0" r="0" t="0"/>
          <a:stretch/>
        </p:blipFill>
        <p:spPr>
          <a:xfrm>
            <a:off x="5187250" y="1221550"/>
            <a:ext cx="3956751" cy="2955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a:t>
            </a:r>
            <a:endParaRPr b="0" i="0" sz="1800" u="none" cap="none" strike="noStrike">
              <a:solidFill>
                <a:schemeClr val="dk2"/>
              </a:solidFill>
              <a:latin typeface="Calibri"/>
              <a:ea typeface="Calibri"/>
              <a:cs typeface="Calibri"/>
              <a:sym typeface="Calibri"/>
            </a:endParaRPr>
          </a:p>
        </p:txBody>
      </p:sp>
      <p:sp>
        <p:nvSpPr>
          <p:cNvPr id="63" name="Google Shape;63;p3"/>
          <p:cNvSpPr txBox="1"/>
          <p:nvPr>
            <p:ph idx="4294967295" type="title"/>
          </p:nvPr>
        </p:nvSpPr>
        <p:spPr>
          <a:xfrm>
            <a:off x="405751" y="1193825"/>
            <a:ext cx="8351874" cy="3149400"/>
          </a:xfrm>
          <a:prstGeom prst="rect">
            <a:avLst/>
          </a:prstGeom>
          <a:noFill/>
          <a:ln>
            <a:noFill/>
          </a:ln>
        </p:spPr>
        <p:txBody>
          <a:bodyPr anchorCtr="0" anchor="t" bIns="91425" lIns="91425" spcFirstLastPara="1" rIns="91425" wrap="square" tIns="91425">
            <a:normAutofit fontScale="90000"/>
          </a:bodyPr>
          <a:lstStyle/>
          <a:p>
            <a:pPr indent="-228600" lvl="0" marL="457200" rtl="0" algn="l">
              <a:lnSpc>
                <a:spcPct val="100000"/>
              </a:lnSpc>
              <a:spcBef>
                <a:spcPts val="0"/>
              </a:spcBef>
              <a:spcAft>
                <a:spcPts val="0"/>
              </a:spcAft>
              <a:buClr>
                <a:srgbClr val="141530"/>
              </a:buClr>
              <a:buSzPct val="64814"/>
              <a:buNone/>
            </a:pPr>
            <a:r>
              <a:rPr b="1" lang="fr" sz="2400">
                <a:solidFill>
                  <a:srgbClr val="141530"/>
                </a:solidFill>
                <a:latin typeface="Times New Roman"/>
                <a:ea typeface="Times New Roman"/>
                <a:cs typeface="Times New Roman"/>
                <a:sym typeface="Times New Roman"/>
              </a:rPr>
              <a:t>Création</a:t>
            </a:r>
            <a:r>
              <a:rPr lang="fr" sz="2400">
                <a:solidFill>
                  <a:srgbClr val="141530"/>
                </a:solidFill>
                <a:latin typeface="Times New Roman"/>
                <a:ea typeface="Times New Roman"/>
                <a:cs typeface="Times New Roman"/>
                <a:sym typeface="Times New Roman"/>
              </a:rPr>
              <a:t> : 22 novembre 2015</a:t>
            </a:r>
            <a:br>
              <a:rPr lang="fr" sz="2400">
                <a:solidFill>
                  <a:srgbClr val="141530"/>
                </a:solidFill>
                <a:latin typeface="Times New Roman"/>
                <a:ea typeface="Times New Roman"/>
                <a:cs typeface="Times New Roman"/>
                <a:sym typeface="Times New Roman"/>
              </a:rPr>
            </a:br>
            <a:r>
              <a:rPr b="1" lang="fr" sz="2400">
                <a:solidFill>
                  <a:srgbClr val="141530"/>
                </a:solidFill>
                <a:latin typeface="Times New Roman"/>
                <a:ea typeface="Times New Roman"/>
                <a:cs typeface="Times New Roman"/>
                <a:sym typeface="Times New Roman"/>
              </a:rPr>
              <a:t>Objectif principal </a:t>
            </a:r>
            <a:r>
              <a:rPr lang="fr" sz="2400">
                <a:solidFill>
                  <a:srgbClr val="141530"/>
                </a:solidFill>
                <a:latin typeface="Times New Roman"/>
                <a:ea typeface="Times New Roman"/>
                <a:cs typeface="Times New Roman"/>
                <a:sym typeface="Times New Roman"/>
              </a:rPr>
              <a:t>: sensibilisation de la jeunesse et des femmes riveraines sur la protection des océans</a:t>
            </a:r>
            <a:br>
              <a:rPr lang="fr" sz="2400">
                <a:solidFill>
                  <a:srgbClr val="141530"/>
                </a:solidFill>
                <a:latin typeface="Times New Roman"/>
                <a:ea typeface="Times New Roman"/>
                <a:cs typeface="Times New Roman"/>
                <a:sym typeface="Times New Roman"/>
              </a:rPr>
            </a:br>
            <a:r>
              <a:rPr b="1" lang="fr" sz="2400">
                <a:solidFill>
                  <a:srgbClr val="141530"/>
                </a:solidFill>
                <a:latin typeface="Times New Roman"/>
                <a:ea typeface="Times New Roman"/>
                <a:cs typeface="Times New Roman"/>
                <a:sym typeface="Times New Roman"/>
              </a:rPr>
              <a:t>Domaine d’intervention </a:t>
            </a:r>
            <a:r>
              <a:rPr lang="fr" sz="2400">
                <a:solidFill>
                  <a:srgbClr val="141530"/>
                </a:solidFill>
                <a:latin typeface="Times New Roman"/>
                <a:ea typeface="Times New Roman"/>
                <a:cs typeface="Times New Roman"/>
                <a:sym typeface="Times New Roman"/>
              </a:rPr>
              <a:t>: assainissement des plages, des drains et des rivières; revalorisation des déchets; promotion de l’économie bleue durable; célébration de la journée mondiale des océans </a:t>
            </a:r>
            <a:br>
              <a:rPr lang="fr" sz="2400">
                <a:solidFill>
                  <a:srgbClr val="141530"/>
                </a:solidFill>
                <a:latin typeface="Times New Roman"/>
                <a:ea typeface="Times New Roman"/>
                <a:cs typeface="Times New Roman"/>
                <a:sym typeface="Times New Roman"/>
              </a:rPr>
            </a:br>
            <a:r>
              <a:rPr b="1" lang="fr" sz="2400">
                <a:solidFill>
                  <a:srgbClr val="141530"/>
                </a:solidFill>
                <a:latin typeface="Times New Roman"/>
                <a:ea typeface="Times New Roman"/>
                <a:cs typeface="Times New Roman"/>
                <a:sym typeface="Times New Roman"/>
              </a:rPr>
              <a:t>Activité principale </a:t>
            </a:r>
            <a:r>
              <a:rPr lang="fr" sz="2400">
                <a:solidFill>
                  <a:srgbClr val="141530"/>
                </a:solidFill>
                <a:latin typeface="Times New Roman"/>
                <a:ea typeface="Times New Roman"/>
                <a:cs typeface="Times New Roman"/>
                <a:sym typeface="Times New Roman"/>
              </a:rPr>
              <a:t>: recyclage des déchets de bouteilles plastiques.</a:t>
            </a:r>
            <a:endParaRPr sz="3200">
              <a:solidFill>
                <a:srgbClr val="141530"/>
              </a:solidFill>
              <a:latin typeface="Times New Roman"/>
              <a:ea typeface="Times New Roman"/>
              <a:cs typeface="Times New Roman"/>
              <a:sym typeface="Times New Roman"/>
            </a:endParaRPr>
          </a:p>
        </p:txBody>
      </p:sp>
      <p:pic>
        <p:nvPicPr>
          <p:cNvPr id="64" name="Google Shape;64;p3"/>
          <p:cNvPicPr preferRelativeResize="0"/>
          <p:nvPr/>
        </p:nvPicPr>
        <p:blipFill rotWithShape="1">
          <a:blip r:embed="rId3">
            <a:alphaModFix/>
          </a:blip>
          <a:srcRect b="0" l="0" r="0" t="0"/>
          <a:stretch/>
        </p:blipFill>
        <p:spPr>
          <a:xfrm>
            <a:off x="7536550" y="4343225"/>
            <a:ext cx="691268" cy="800275"/>
          </a:xfrm>
          <a:prstGeom prst="rect">
            <a:avLst/>
          </a:prstGeom>
          <a:noFill/>
          <a:ln>
            <a:noFill/>
          </a:ln>
        </p:spPr>
      </p:pic>
      <p:sp>
        <p:nvSpPr>
          <p:cNvPr id="65" name="Google Shape;65;p3"/>
          <p:cNvSpPr/>
          <p:nvPr/>
        </p:nvSpPr>
        <p:spPr>
          <a:xfrm>
            <a:off x="-19950" y="-31925"/>
            <a:ext cx="9183900" cy="991800"/>
          </a:xfrm>
          <a:prstGeom prst="rect">
            <a:avLst/>
          </a:prstGeom>
          <a:solidFill>
            <a:srgbClr val="269B87"/>
          </a:solidFill>
          <a:ln>
            <a:noFill/>
          </a:ln>
          <a:effectLst>
            <a:outerShdw blurRad="57150" rotWithShape="0" algn="bl" dir="5400000" dist="19050">
              <a:schemeClr val="lt1">
                <a:alpha val="48627"/>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66" name="Google Shape;66;p3"/>
          <p:cNvCxnSpPr/>
          <p:nvPr/>
        </p:nvCxnSpPr>
        <p:spPr>
          <a:xfrm>
            <a:off x="202000" y="198725"/>
            <a:ext cx="0" cy="567300"/>
          </a:xfrm>
          <a:prstGeom prst="straightConnector1">
            <a:avLst/>
          </a:prstGeom>
          <a:noFill/>
          <a:ln cap="flat" cmpd="sng" w="38100">
            <a:solidFill>
              <a:srgbClr val="F7E533"/>
            </a:solidFill>
            <a:prstDash val="dot"/>
            <a:round/>
            <a:headEnd len="sm" w="sm" type="none"/>
            <a:tailEnd len="sm" w="sm" type="none"/>
          </a:ln>
        </p:spPr>
      </p:cxnSp>
      <p:sp>
        <p:nvSpPr>
          <p:cNvPr id="67" name="Google Shape;67;p3"/>
          <p:cNvSpPr txBox="1"/>
          <p:nvPr/>
        </p:nvSpPr>
        <p:spPr>
          <a:xfrm>
            <a:off x="311700" y="9575"/>
            <a:ext cx="8682300" cy="9456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fontScale="92500" lnSpcReduction="20000"/>
          </a:bodyPr>
          <a:lstStyle/>
          <a:p>
            <a:pPr indent="0" lvl="0" marL="0" marR="0" rtl="0" algn="ctr">
              <a:lnSpc>
                <a:spcPct val="100000"/>
              </a:lnSpc>
              <a:spcBef>
                <a:spcPts val="0"/>
              </a:spcBef>
              <a:spcAft>
                <a:spcPts val="0"/>
              </a:spcAft>
              <a:buClr>
                <a:srgbClr val="000000"/>
              </a:buClr>
              <a:buSzPct val="100900"/>
              <a:buFont typeface="Arial"/>
              <a:buNone/>
            </a:pPr>
            <a:r>
              <a:rPr b="0" i="0" lang="fr" sz="3000" u="none" cap="none" strike="noStrike">
                <a:solidFill>
                  <a:schemeClr val="lt1"/>
                </a:solidFill>
                <a:latin typeface="Calibri"/>
                <a:ea typeface="Calibri"/>
                <a:cs typeface="Calibri"/>
                <a:sym typeface="Calibri"/>
              </a:rPr>
              <a:t>PRESENTATION DE BENEVOLES DES OCEANS DU CAMEROUN</a:t>
            </a:r>
            <a:endParaRPr b="0" i="0" sz="3000" u="none" cap="none" strike="noStrike">
              <a:solidFill>
                <a:schemeClr val="lt1"/>
              </a:solidFill>
              <a:latin typeface="Calibri"/>
              <a:ea typeface="Calibri"/>
              <a:cs typeface="Calibri"/>
              <a:sym typeface="Calibri"/>
            </a:endParaRPr>
          </a:p>
        </p:txBody>
      </p:sp>
      <p:sp>
        <p:nvSpPr>
          <p:cNvPr id="68" name="Google Shape;68;p3"/>
          <p:cNvSpPr txBox="1"/>
          <p:nvPr/>
        </p:nvSpPr>
        <p:spPr>
          <a:xfrm>
            <a:off x="8412025" y="4479800"/>
            <a:ext cx="6912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p:nvPr/>
        </p:nvSpPr>
        <p:spPr>
          <a:xfrm>
            <a:off x="0" y="125"/>
            <a:ext cx="9144000" cy="4343100"/>
          </a:xfrm>
          <a:prstGeom prst="rect">
            <a:avLst/>
          </a:prstGeom>
          <a:solidFill>
            <a:srgbClr val="269B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74" name="Google Shape;74;p2"/>
          <p:cNvCxnSpPr/>
          <p:nvPr/>
        </p:nvCxnSpPr>
        <p:spPr>
          <a:xfrm flipH="1">
            <a:off x="504925" y="225325"/>
            <a:ext cx="23400" cy="3838200"/>
          </a:xfrm>
          <a:prstGeom prst="straightConnector1">
            <a:avLst/>
          </a:prstGeom>
          <a:noFill/>
          <a:ln cap="flat" cmpd="sng" w="38100">
            <a:solidFill>
              <a:srgbClr val="F7E533"/>
            </a:solidFill>
            <a:prstDash val="dot"/>
            <a:round/>
            <a:headEnd len="sm" w="sm" type="none"/>
            <a:tailEnd len="sm" w="sm" type="none"/>
          </a:ln>
        </p:spPr>
      </p:cxnSp>
      <p:sp>
        <p:nvSpPr>
          <p:cNvPr id="75" name="Google Shape;75;p2"/>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2023 -</a:t>
            </a:r>
            <a:endParaRPr b="0" i="0" sz="1800" u="none" cap="none" strike="noStrike">
              <a:solidFill>
                <a:schemeClr val="dk2"/>
              </a:solidFill>
              <a:latin typeface="Calibri"/>
              <a:ea typeface="Calibri"/>
              <a:cs typeface="Calibri"/>
              <a:sym typeface="Calibri"/>
            </a:endParaRPr>
          </a:p>
        </p:txBody>
      </p:sp>
      <p:pic>
        <p:nvPicPr>
          <p:cNvPr id="76" name="Google Shape;76;p2"/>
          <p:cNvPicPr preferRelativeResize="0"/>
          <p:nvPr/>
        </p:nvPicPr>
        <p:blipFill rotWithShape="1">
          <a:blip r:embed="rId3">
            <a:alphaModFix/>
          </a:blip>
          <a:srcRect b="0" l="0" r="0" t="0"/>
          <a:stretch/>
        </p:blipFill>
        <p:spPr>
          <a:xfrm>
            <a:off x="7536550" y="4343225"/>
            <a:ext cx="691268" cy="800275"/>
          </a:xfrm>
          <a:prstGeom prst="rect">
            <a:avLst/>
          </a:prstGeom>
          <a:noFill/>
          <a:ln>
            <a:noFill/>
          </a:ln>
        </p:spPr>
      </p:pic>
      <p:pic>
        <p:nvPicPr>
          <p:cNvPr id="77" name="Google Shape;77;p2"/>
          <p:cNvPicPr preferRelativeResize="0"/>
          <p:nvPr/>
        </p:nvPicPr>
        <p:blipFill rotWithShape="1">
          <a:blip r:embed="rId4">
            <a:alphaModFix/>
          </a:blip>
          <a:srcRect b="0" l="0" r="0" t="0"/>
          <a:stretch/>
        </p:blipFill>
        <p:spPr>
          <a:xfrm>
            <a:off x="4632650" y="380699"/>
            <a:ext cx="4221300" cy="3216975"/>
          </a:xfrm>
          <a:prstGeom prst="rect">
            <a:avLst/>
          </a:prstGeom>
          <a:noFill/>
          <a:ln>
            <a:noFill/>
          </a:ln>
        </p:spPr>
      </p:pic>
      <p:sp>
        <p:nvSpPr>
          <p:cNvPr id="78" name="Google Shape;78;p2"/>
          <p:cNvSpPr txBox="1"/>
          <p:nvPr/>
        </p:nvSpPr>
        <p:spPr>
          <a:xfrm>
            <a:off x="839125" y="380699"/>
            <a:ext cx="3536230" cy="6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fr" sz="3000" u="none" cap="none" strike="noStrike">
                <a:solidFill>
                  <a:schemeClr val="lt1"/>
                </a:solidFill>
                <a:latin typeface="Calibri"/>
                <a:ea typeface="Calibri"/>
                <a:cs typeface="Calibri"/>
                <a:sym typeface="Calibri"/>
              </a:rPr>
              <a:t>PROBLEMATIQUE (1)</a:t>
            </a:r>
            <a:endParaRPr b="0" i="0" sz="3000" u="none" cap="none" strike="noStrike">
              <a:solidFill>
                <a:schemeClr val="lt1"/>
              </a:solidFill>
              <a:latin typeface="Calibri"/>
              <a:ea typeface="Calibri"/>
              <a:cs typeface="Calibri"/>
              <a:sym typeface="Calibri"/>
            </a:endParaRPr>
          </a:p>
        </p:txBody>
      </p:sp>
      <p:sp>
        <p:nvSpPr>
          <p:cNvPr id="79" name="Google Shape;79;p2"/>
          <p:cNvSpPr txBox="1"/>
          <p:nvPr/>
        </p:nvSpPr>
        <p:spPr>
          <a:xfrm>
            <a:off x="5026950" y="3727100"/>
            <a:ext cx="372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chemeClr val="accent4"/>
                </a:solidFill>
                <a:latin typeface="Calibri"/>
                <a:ea typeface="Calibri"/>
                <a:cs typeface="Calibri"/>
                <a:sym typeface="Calibri"/>
              </a:rPr>
              <a:t>DRAIN DE BILONGUE DOUALA</a:t>
            </a:r>
            <a:endParaRPr b="0" i="0" sz="1400" u="none" cap="none" strike="noStrike">
              <a:solidFill>
                <a:schemeClr val="accent4"/>
              </a:solidFill>
              <a:latin typeface="Calibri"/>
              <a:ea typeface="Calibri"/>
              <a:cs typeface="Calibri"/>
              <a:sym typeface="Calibri"/>
            </a:endParaRPr>
          </a:p>
        </p:txBody>
      </p:sp>
      <p:sp>
        <p:nvSpPr>
          <p:cNvPr id="80" name="Google Shape;80;p2"/>
          <p:cNvSpPr txBox="1"/>
          <p:nvPr/>
        </p:nvSpPr>
        <p:spPr>
          <a:xfrm>
            <a:off x="8412025" y="4479800"/>
            <a:ext cx="6912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2"/>
          <p:cNvPicPr preferRelativeResize="0"/>
          <p:nvPr/>
        </p:nvPicPr>
        <p:blipFill rotWithShape="1">
          <a:blip r:embed="rId5">
            <a:alphaModFix/>
          </a:blip>
          <a:srcRect b="0" l="0" r="0" t="0"/>
          <a:stretch/>
        </p:blipFill>
        <p:spPr>
          <a:xfrm>
            <a:off x="4634122" y="380699"/>
            <a:ext cx="4219828" cy="3216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p:nvPr/>
        </p:nvSpPr>
        <p:spPr>
          <a:xfrm>
            <a:off x="0" y="125"/>
            <a:ext cx="9144000" cy="4343100"/>
          </a:xfrm>
          <a:prstGeom prst="rect">
            <a:avLst/>
          </a:prstGeom>
          <a:solidFill>
            <a:srgbClr val="269B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87" name="Google Shape;87;p18"/>
          <p:cNvCxnSpPr/>
          <p:nvPr/>
        </p:nvCxnSpPr>
        <p:spPr>
          <a:xfrm flipH="1">
            <a:off x="504925" y="225325"/>
            <a:ext cx="23400" cy="3838200"/>
          </a:xfrm>
          <a:prstGeom prst="straightConnector1">
            <a:avLst/>
          </a:prstGeom>
          <a:noFill/>
          <a:ln cap="flat" cmpd="sng" w="38100">
            <a:solidFill>
              <a:srgbClr val="F7E533"/>
            </a:solidFill>
            <a:prstDash val="dot"/>
            <a:round/>
            <a:headEnd len="sm" w="sm" type="none"/>
            <a:tailEnd len="sm" w="sm" type="none"/>
          </a:ln>
        </p:spPr>
      </p:cxnSp>
      <p:sp>
        <p:nvSpPr>
          <p:cNvPr id="88" name="Google Shape;88;p18"/>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2023 -</a:t>
            </a:r>
            <a:endParaRPr b="0" i="0" sz="1800" u="none" cap="none" strike="noStrike">
              <a:solidFill>
                <a:schemeClr val="dk2"/>
              </a:solidFill>
              <a:latin typeface="Calibri"/>
              <a:ea typeface="Calibri"/>
              <a:cs typeface="Calibri"/>
              <a:sym typeface="Calibri"/>
            </a:endParaRPr>
          </a:p>
        </p:txBody>
      </p:sp>
      <p:pic>
        <p:nvPicPr>
          <p:cNvPr id="89" name="Google Shape;89;p18"/>
          <p:cNvPicPr preferRelativeResize="0"/>
          <p:nvPr/>
        </p:nvPicPr>
        <p:blipFill rotWithShape="1">
          <a:blip r:embed="rId3">
            <a:alphaModFix/>
          </a:blip>
          <a:srcRect b="0" l="0" r="0" t="0"/>
          <a:stretch/>
        </p:blipFill>
        <p:spPr>
          <a:xfrm>
            <a:off x="7536550" y="4343225"/>
            <a:ext cx="691268" cy="800275"/>
          </a:xfrm>
          <a:prstGeom prst="rect">
            <a:avLst/>
          </a:prstGeom>
          <a:noFill/>
          <a:ln>
            <a:noFill/>
          </a:ln>
        </p:spPr>
      </p:pic>
      <p:pic>
        <p:nvPicPr>
          <p:cNvPr id="90" name="Google Shape;90;p18"/>
          <p:cNvPicPr preferRelativeResize="0"/>
          <p:nvPr/>
        </p:nvPicPr>
        <p:blipFill rotWithShape="1">
          <a:blip r:embed="rId4">
            <a:alphaModFix/>
          </a:blip>
          <a:srcRect b="0" l="0" r="0" t="0"/>
          <a:stretch/>
        </p:blipFill>
        <p:spPr>
          <a:xfrm>
            <a:off x="68825" y="362161"/>
            <a:ext cx="9034399" cy="3929334"/>
          </a:xfrm>
          <a:prstGeom prst="rect">
            <a:avLst/>
          </a:prstGeom>
          <a:noFill/>
          <a:ln>
            <a:noFill/>
          </a:ln>
        </p:spPr>
      </p:pic>
      <p:sp>
        <p:nvSpPr>
          <p:cNvPr id="91" name="Google Shape;91;p18"/>
          <p:cNvSpPr txBox="1"/>
          <p:nvPr/>
        </p:nvSpPr>
        <p:spPr>
          <a:xfrm>
            <a:off x="2835073" y="-161090"/>
            <a:ext cx="3742707" cy="646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fr" sz="3000" u="none" cap="none" strike="noStrike">
                <a:solidFill>
                  <a:schemeClr val="lt1"/>
                </a:solidFill>
                <a:latin typeface="Calibri"/>
                <a:ea typeface="Calibri"/>
                <a:cs typeface="Calibri"/>
                <a:sym typeface="Calibri"/>
              </a:rPr>
              <a:t>PROBLEMATIQUE (2)</a:t>
            </a:r>
            <a:endParaRPr b="0" i="0" sz="3000" u="none" cap="none" strike="noStrike">
              <a:solidFill>
                <a:schemeClr val="lt1"/>
              </a:solidFill>
              <a:latin typeface="Calibri"/>
              <a:ea typeface="Calibri"/>
              <a:cs typeface="Calibri"/>
              <a:sym typeface="Calibri"/>
            </a:endParaRPr>
          </a:p>
        </p:txBody>
      </p:sp>
      <p:sp>
        <p:nvSpPr>
          <p:cNvPr id="92" name="Google Shape;92;p18"/>
          <p:cNvSpPr txBox="1"/>
          <p:nvPr/>
        </p:nvSpPr>
        <p:spPr>
          <a:xfrm>
            <a:off x="8412025" y="4479800"/>
            <a:ext cx="6912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18"/>
          <p:cNvPicPr preferRelativeResize="0"/>
          <p:nvPr/>
        </p:nvPicPr>
        <p:blipFill rotWithShape="1">
          <a:blip r:embed="rId5">
            <a:alphaModFix/>
          </a:blip>
          <a:srcRect b="0" l="0" r="0" t="0"/>
          <a:stretch/>
        </p:blipFill>
        <p:spPr>
          <a:xfrm>
            <a:off x="3099576" y="362161"/>
            <a:ext cx="2367158" cy="2038349"/>
          </a:xfrm>
          <a:prstGeom prst="rect">
            <a:avLst/>
          </a:prstGeom>
          <a:noFill/>
          <a:ln>
            <a:noFill/>
          </a:ln>
        </p:spPr>
      </p:pic>
      <p:pic>
        <p:nvPicPr>
          <p:cNvPr id="94" name="Google Shape;94;p18"/>
          <p:cNvPicPr preferRelativeResize="0"/>
          <p:nvPr/>
        </p:nvPicPr>
        <p:blipFill rotWithShape="1">
          <a:blip r:embed="rId6">
            <a:alphaModFix/>
          </a:blip>
          <a:srcRect b="0" l="0" r="0" t="0"/>
          <a:stretch/>
        </p:blipFill>
        <p:spPr>
          <a:xfrm>
            <a:off x="6909159" y="404000"/>
            <a:ext cx="2179845" cy="2021212"/>
          </a:xfrm>
          <a:prstGeom prst="rect">
            <a:avLst/>
          </a:prstGeom>
          <a:noFill/>
          <a:ln>
            <a:noFill/>
          </a:ln>
        </p:spPr>
      </p:pic>
      <p:pic>
        <p:nvPicPr>
          <p:cNvPr id="95" name="Google Shape;95;p18"/>
          <p:cNvPicPr preferRelativeResize="0"/>
          <p:nvPr/>
        </p:nvPicPr>
        <p:blipFill rotWithShape="1">
          <a:blip r:embed="rId7">
            <a:alphaModFix/>
          </a:blip>
          <a:srcRect b="0" l="0" r="0" t="0"/>
          <a:stretch/>
        </p:blipFill>
        <p:spPr>
          <a:xfrm>
            <a:off x="0" y="2690362"/>
            <a:ext cx="2984189" cy="2333922"/>
          </a:xfrm>
          <a:prstGeom prst="rect">
            <a:avLst/>
          </a:prstGeom>
          <a:noFill/>
          <a:ln>
            <a:noFill/>
          </a:ln>
        </p:spPr>
      </p:pic>
      <p:pic>
        <p:nvPicPr>
          <p:cNvPr descr="C:\Users\ok\Desktop\BILAN\photos à completer\IMG-20220106-WA0032.jpg" id="96" name="Google Shape;96;p18"/>
          <p:cNvPicPr preferRelativeResize="0"/>
          <p:nvPr/>
        </p:nvPicPr>
        <p:blipFill rotWithShape="1">
          <a:blip r:embed="rId8">
            <a:alphaModFix/>
          </a:blip>
          <a:srcRect b="0" l="0" r="0" t="0"/>
          <a:stretch/>
        </p:blipFill>
        <p:spPr>
          <a:xfrm>
            <a:off x="0" y="355131"/>
            <a:ext cx="1936955" cy="2028242"/>
          </a:xfrm>
          <a:prstGeom prst="rect">
            <a:avLst/>
          </a:prstGeom>
          <a:noFill/>
          <a:ln>
            <a:noFill/>
          </a:ln>
        </p:spPr>
      </p:pic>
      <p:pic>
        <p:nvPicPr>
          <p:cNvPr id="97" name="Google Shape;97;p18"/>
          <p:cNvPicPr preferRelativeResize="0"/>
          <p:nvPr/>
        </p:nvPicPr>
        <p:blipFill rotWithShape="1">
          <a:blip r:embed="rId9">
            <a:alphaModFix/>
          </a:blip>
          <a:srcRect b="0" l="0" r="0" t="0"/>
          <a:stretch/>
        </p:blipFill>
        <p:spPr>
          <a:xfrm>
            <a:off x="4819944" y="2690363"/>
            <a:ext cx="2182761" cy="2087178"/>
          </a:xfrm>
          <a:prstGeom prst="rect">
            <a:avLst/>
          </a:prstGeom>
          <a:noFill/>
          <a:ln>
            <a:noFill/>
          </a:ln>
        </p:spPr>
      </p:pic>
      <p:sp>
        <p:nvSpPr>
          <p:cNvPr id="98" name="Google Shape;98;p18"/>
          <p:cNvSpPr/>
          <p:nvPr/>
        </p:nvSpPr>
        <p:spPr>
          <a:xfrm>
            <a:off x="2005781" y="1058740"/>
            <a:ext cx="978408" cy="484632"/>
          </a:xfrm>
          <a:prstGeom prst="rightArrow">
            <a:avLst>
              <a:gd fmla="val 50000" name="adj1"/>
              <a:gd fmla="val 50000" name="adj2"/>
            </a:avLst>
          </a:prstGeom>
          <a:solidFill>
            <a:schemeClr val="accent5"/>
          </a:solidFill>
          <a:ln cap="flat" cmpd="sng" w="254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9" name="Google Shape;99;p18"/>
          <p:cNvPicPr preferRelativeResize="0"/>
          <p:nvPr/>
        </p:nvPicPr>
        <p:blipFill rotWithShape="1">
          <a:blip r:embed="rId10">
            <a:alphaModFix/>
          </a:blip>
          <a:srcRect b="0" l="0" r="0" t="0"/>
          <a:stretch/>
        </p:blipFill>
        <p:spPr>
          <a:xfrm>
            <a:off x="5717408" y="1029593"/>
            <a:ext cx="1011237" cy="542925"/>
          </a:xfrm>
          <a:prstGeom prst="rect">
            <a:avLst/>
          </a:prstGeom>
          <a:noFill/>
          <a:ln>
            <a:noFill/>
          </a:ln>
        </p:spPr>
      </p:pic>
      <p:pic>
        <p:nvPicPr>
          <p:cNvPr id="100" name="Google Shape;100;p18"/>
          <p:cNvPicPr preferRelativeResize="0"/>
          <p:nvPr/>
        </p:nvPicPr>
        <p:blipFill rotWithShape="1">
          <a:blip r:embed="rId10">
            <a:alphaModFix/>
          </a:blip>
          <a:srcRect b="0" l="0" r="0" t="0"/>
          <a:stretch/>
        </p:blipFill>
        <p:spPr>
          <a:xfrm rot="7814400">
            <a:off x="6959618" y="2807842"/>
            <a:ext cx="1011237" cy="542925"/>
          </a:xfrm>
          <a:prstGeom prst="rect">
            <a:avLst/>
          </a:prstGeom>
          <a:noFill/>
          <a:ln>
            <a:noFill/>
          </a:ln>
        </p:spPr>
      </p:pic>
      <p:pic>
        <p:nvPicPr>
          <p:cNvPr id="101" name="Google Shape;101;p18"/>
          <p:cNvPicPr preferRelativeResize="0"/>
          <p:nvPr/>
        </p:nvPicPr>
        <p:blipFill rotWithShape="1">
          <a:blip r:embed="rId10">
            <a:alphaModFix/>
          </a:blip>
          <a:srcRect b="0" l="0" r="0" t="0"/>
          <a:stretch/>
        </p:blipFill>
        <p:spPr>
          <a:xfrm rot="10800000">
            <a:off x="3658292" y="3372633"/>
            <a:ext cx="1011237" cy="542925"/>
          </a:xfrm>
          <a:prstGeom prst="rect">
            <a:avLst/>
          </a:prstGeom>
          <a:noFill/>
          <a:ln>
            <a:noFill/>
          </a:ln>
        </p:spPr>
      </p:pic>
      <p:sp>
        <p:nvSpPr>
          <p:cNvPr id="102" name="Google Shape;102;p18"/>
          <p:cNvSpPr txBox="1"/>
          <p:nvPr/>
        </p:nvSpPr>
        <p:spPr>
          <a:xfrm>
            <a:off x="-85258" y="2325574"/>
            <a:ext cx="258024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Collecte et découpage</a:t>
            </a:r>
            <a:endParaRPr b="1" i="0" sz="1400" u="none" cap="none" strike="noStrike">
              <a:solidFill>
                <a:srgbClr val="000000"/>
              </a:solidFill>
              <a:latin typeface="Arial"/>
              <a:ea typeface="Arial"/>
              <a:cs typeface="Arial"/>
              <a:sym typeface="Arial"/>
            </a:endParaRPr>
          </a:p>
        </p:txBody>
      </p:sp>
      <p:sp>
        <p:nvSpPr>
          <p:cNvPr id="103" name="Google Shape;103;p18"/>
          <p:cNvSpPr txBox="1"/>
          <p:nvPr/>
        </p:nvSpPr>
        <p:spPr>
          <a:xfrm>
            <a:off x="3342968" y="2400509"/>
            <a:ext cx="199594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Lavage</a:t>
            </a:r>
            <a:endParaRPr b="1" i="0" sz="1400" u="none" cap="none" strike="noStrike">
              <a:solidFill>
                <a:srgbClr val="000000"/>
              </a:solidFill>
              <a:latin typeface="Arial"/>
              <a:ea typeface="Arial"/>
              <a:cs typeface="Arial"/>
              <a:sym typeface="Arial"/>
            </a:endParaRPr>
          </a:p>
        </p:txBody>
      </p:sp>
      <p:sp>
        <p:nvSpPr>
          <p:cNvPr id="104" name="Google Shape;104;p18"/>
          <p:cNvSpPr txBox="1"/>
          <p:nvPr/>
        </p:nvSpPr>
        <p:spPr>
          <a:xfrm>
            <a:off x="7536550" y="2479461"/>
            <a:ext cx="141001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Séchage </a:t>
            </a:r>
            <a:endParaRPr b="1" i="0" sz="1400" u="none" cap="none" strike="noStrike">
              <a:solidFill>
                <a:srgbClr val="000000"/>
              </a:solidFill>
              <a:latin typeface="Arial"/>
              <a:ea typeface="Arial"/>
              <a:cs typeface="Arial"/>
              <a:sym typeface="Arial"/>
            </a:endParaRPr>
          </a:p>
        </p:txBody>
      </p:sp>
      <p:sp>
        <p:nvSpPr>
          <p:cNvPr id="105" name="Google Shape;105;p18"/>
          <p:cNvSpPr txBox="1"/>
          <p:nvPr/>
        </p:nvSpPr>
        <p:spPr>
          <a:xfrm>
            <a:off x="7002705" y="3915558"/>
            <a:ext cx="126836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Assemblage</a:t>
            </a:r>
            <a:r>
              <a:rPr b="0" i="0" lang="fr"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6" name="Google Shape;106;p18"/>
          <p:cNvSpPr txBox="1"/>
          <p:nvPr/>
        </p:nvSpPr>
        <p:spPr>
          <a:xfrm>
            <a:off x="2810731" y="3983718"/>
            <a:ext cx="147242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Produit final</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117987" y="959875"/>
            <a:ext cx="8985238" cy="342774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457"/>
              <a:buNone/>
            </a:pPr>
            <a:r>
              <a:rPr b="1" lang="fr" sz="2000">
                <a:solidFill>
                  <a:srgbClr val="141530"/>
                </a:solidFill>
                <a:latin typeface="Times New Roman"/>
                <a:ea typeface="Times New Roman"/>
                <a:cs typeface="Times New Roman"/>
                <a:sym typeface="Times New Roman"/>
              </a:rPr>
              <a:t>Mission globale </a:t>
            </a:r>
            <a:r>
              <a:rPr lang="fr" sz="2000">
                <a:solidFill>
                  <a:srgbClr val="141530"/>
                </a:solidFill>
                <a:latin typeface="Times New Roman"/>
                <a:ea typeface="Times New Roman"/>
                <a:cs typeface="Times New Roman"/>
                <a:sym typeface="Times New Roman"/>
              </a:rPr>
              <a:t>: contribuer à renforcer les capacités des femmes micro et petites entrepreneuses dans l’économie verte, sur les outils de gestion d’entreprise pour la mise à l’échelle future de leurs activités facilitant leur autonomisation au Cameroun.</a:t>
            </a:r>
            <a:br>
              <a:rPr lang="fr" sz="2000">
                <a:solidFill>
                  <a:srgbClr val="141530"/>
                </a:solidFill>
                <a:latin typeface="Times New Roman"/>
                <a:ea typeface="Times New Roman"/>
                <a:cs typeface="Times New Roman"/>
                <a:sym typeface="Times New Roman"/>
              </a:rPr>
            </a:br>
            <a:r>
              <a:rPr b="1" lang="fr" sz="2000">
                <a:solidFill>
                  <a:srgbClr val="141530"/>
                </a:solidFill>
                <a:latin typeface="Times New Roman"/>
                <a:ea typeface="Times New Roman"/>
                <a:cs typeface="Times New Roman"/>
                <a:sym typeface="Times New Roman"/>
              </a:rPr>
              <a:t>Approche</a:t>
            </a:r>
            <a:r>
              <a:rPr lang="fr" sz="2000">
                <a:solidFill>
                  <a:srgbClr val="141530"/>
                </a:solidFill>
                <a:latin typeface="Times New Roman"/>
                <a:ea typeface="Times New Roman"/>
                <a:cs typeface="Times New Roman"/>
                <a:sym typeface="Times New Roman"/>
              </a:rPr>
              <a:t> </a:t>
            </a:r>
            <a:r>
              <a:rPr b="1" lang="fr" sz="2000">
                <a:solidFill>
                  <a:srgbClr val="141530"/>
                </a:solidFill>
                <a:latin typeface="Times New Roman"/>
                <a:ea typeface="Times New Roman"/>
                <a:cs typeface="Times New Roman"/>
                <a:sym typeface="Times New Roman"/>
              </a:rPr>
              <a:t>Méthodologique </a:t>
            </a:r>
            <a:r>
              <a:rPr lang="fr" sz="2000">
                <a:solidFill>
                  <a:srgbClr val="141530"/>
                </a:solidFill>
                <a:latin typeface="Times New Roman"/>
                <a:ea typeface="Times New Roman"/>
                <a:cs typeface="Times New Roman"/>
                <a:sym typeface="Times New Roman"/>
              </a:rPr>
              <a:t>: </a:t>
            </a:r>
            <a:br>
              <a:rPr lang="fr" sz="2000">
                <a:solidFill>
                  <a:srgbClr val="141530"/>
                </a:solidFill>
                <a:latin typeface="Times New Roman"/>
                <a:ea typeface="Times New Roman"/>
                <a:cs typeface="Times New Roman"/>
                <a:sym typeface="Times New Roman"/>
              </a:rPr>
            </a:br>
            <a:r>
              <a:rPr lang="fr" sz="2000">
                <a:solidFill>
                  <a:srgbClr val="141530"/>
                </a:solidFill>
                <a:latin typeface="Times New Roman"/>
                <a:ea typeface="Times New Roman"/>
                <a:cs typeface="Times New Roman"/>
                <a:sym typeface="Times New Roman"/>
              </a:rPr>
              <a:t>- exploitation des bases de données de groupes de femmes/femmes exerçant dans le secteur des emplois verts;</a:t>
            </a:r>
            <a:br>
              <a:rPr lang="fr" sz="2000">
                <a:solidFill>
                  <a:srgbClr val="141530"/>
                </a:solidFill>
                <a:latin typeface="Times New Roman"/>
                <a:ea typeface="Times New Roman"/>
                <a:cs typeface="Times New Roman"/>
                <a:sym typeface="Times New Roman"/>
              </a:rPr>
            </a:br>
            <a:r>
              <a:rPr lang="fr" sz="2000">
                <a:solidFill>
                  <a:srgbClr val="141530"/>
                </a:solidFill>
                <a:latin typeface="Times New Roman"/>
                <a:ea typeface="Times New Roman"/>
                <a:cs typeface="Times New Roman"/>
                <a:sym typeface="Times New Roman"/>
              </a:rPr>
              <a:t>- système de sélection des groupes de femmes bénéficiaires de la formation;</a:t>
            </a:r>
            <a:br>
              <a:rPr lang="fr" sz="2000">
                <a:solidFill>
                  <a:srgbClr val="141530"/>
                </a:solidFill>
                <a:latin typeface="Times New Roman"/>
                <a:ea typeface="Times New Roman"/>
                <a:cs typeface="Times New Roman"/>
                <a:sym typeface="Times New Roman"/>
              </a:rPr>
            </a:br>
            <a:r>
              <a:rPr lang="fr" sz="2000">
                <a:solidFill>
                  <a:srgbClr val="141530"/>
                </a:solidFill>
                <a:latin typeface="Times New Roman"/>
                <a:ea typeface="Times New Roman"/>
                <a:cs typeface="Times New Roman"/>
                <a:sym typeface="Times New Roman"/>
              </a:rPr>
              <a:t>- préparation des modules de formation en gestion de projets, sécurité au travail;</a:t>
            </a:r>
            <a:br>
              <a:rPr lang="fr" sz="2000">
                <a:solidFill>
                  <a:srgbClr val="141530"/>
                </a:solidFill>
                <a:latin typeface="Times New Roman"/>
                <a:ea typeface="Times New Roman"/>
                <a:cs typeface="Times New Roman"/>
                <a:sym typeface="Times New Roman"/>
              </a:rPr>
            </a:br>
            <a:r>
              <a:rPr lang="fr" sz="2000">
                <a:solidFill>
                  <a:srgbClr val="141530"/>
                </a:solidFill>
                <a:latin typeface="Times New Roman"/>
                <a:ea typeface="Times New Roman"/>
                <a:cs typeface="Times New Roman"/>
                <a:sym typeface="Times New Roman"/>
              </a:rPr>
              <a:t>- mise en relation avec l’administration et connaissance du contexte pour faciliter l’organisation des sessions de formation;</a:t>
            </a:r>
            <a:br>
              <a:rPr lang="fr" sz="2000">
                <a:solidFill>
                  <a:srgbClr val="141530"/>
                </a:solidFill>
                <a:latin typeface="Times New Roman"/>
                <a:ea typeface="Times New Roman"/>
                <a:cs typeface="Times New Roman"/>
                <a:sym typeface="Times New Roman"/>
              </a:rPr>
            </a:br>
            <a:r>
              <a:rPr lang="fr" sz="2000">
                <a:solidFill>
                  <a:srgbClr val="141530"/>
                </a:solidFill>
                <a:latin typeface="Times New Roman"/>
                <a:ea typeface="Times New Roman"/>
                <a:cs typeface="Times New Roman"/>
                <a:sym typeface="Times New Roman"/>
              </a:rPr>
              <a:t>- mise en œuvre d’un calendrier de formation des groupes de femmes ciblées.</a:t>
            </a:r>
            <a:br>
              <a:rPr lang="fr" sz="2000">
                <a:solidFill>
                  <a:srgbClr val="141530"/>
                </a:solidFill>
                <a:latin typeface="Times New Roman"/>
                <a:ea typeface="Times New Roman"/>
                <a:cs typeface="Times New Roman"/>
                <a:sym typeface="Times New Roman"/>
              </a:rPr>
            </a:br>
            <a:endParaRPr sz="2000">
              <a:solidFill>
                <a:srgbClr val="141530"/>
              </a:solidFill>
              <a:latin typeface="Times New Roman"/>
              <a:ea typeface="Times New Roman"/>
              <a:cs typeface="Times New Roman"/>
              <a:sym typeface="Times New Roman"/>
            </a:endParaRPr>
          </a:p>
        </p:txBody>
      </p:sp>
      <p:sp>
        <p:nvSpPr>
          <p:cNvPr id="112" name="Google Shape;112;p4"/>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2023 -</a:t>
            </a:r>
            <a:endParaRPr b="0" i="0" sz="1800" u="none" cap="none" strike="noStrike">
              <a:solidFill>
                <a:schemeClr val="dk2"/>
              </a:solidFill>
              <a:latin typeface="Calibri"/>
              <a:ea typeface="Calibri"/>
              <a:cs typeface="Calibri"/>
              <a:sym typeface="Calibri"/>
            </a:endParaRPr>
          </a:p>
        </p:txBody>
      </p:sp>
      <p:pic>
        <p:nvPicPr>
          <p:cNvPr id="113" name="Google Shape;113;p4"/>
          <p:cNvPicPr preferRelativeResize="0"/>
          <p:nvPr/>
        </p:nvPicPr>
        <p:blipFill rotWithShape="1">
          <a:blip r:embed="rId3">
            <a:alphaModFix/>
          </a:blip>
          <a:srcRect b="0" l="0" r="0" t="0"/>
          <a:stretch/>
        </p:blipFill>
        <p:spPr>
          <a:xfrm>
            <a:off x="7536550" y="4343225"/>
            <a:ext cx="691268" cy="800275"/>
          </a:xfrm>
          <a:prstGeom prst="rect">
            <a:avLst/>
          </a:prstGeom>
          <a:noFill/>
          <a:ln>
            <a:noFill/>
          </a:ln>
        </p:spPr>
      </p:pic>
      <p:sp>
        <p:nvSpPr>
          <p:cNvPr id="114" name="Google Shape;114;p4"/>
          <p:cNvSpPr/>
          <p:nvPr/>
        </p:nvSpPr>
        <p:spPr>
          <a:xfrm>
            <a:off x="-19950" y="-31925"/>
            <a:ext cx="9183900" cy="991800"/>
          </a:xfrm>
          <a:prstGeom prst="rect">
            <a:avLst/>
          </a:prstGeom>
          <a:solidFill>
            <a:srgbClr val="269B87"/>
          </a:solidFill>
          <a:ln>
            <a:noFill/>
          </a:ln>
          <a:effectLst>
            <a:outerShdw blurRad="57150" rotWithShape="0" algn="bl" dir="5400000" dist="19050">
              <a:schemeClr val="lt1">
                <a:alpha val="48627"/>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5" name="Google Shape;115;p4"/>
          <p:cNvSpPr txBox="1"/>
          <p:nvPr/>
        </p:nvSpPr>
        <p:spPr>
          <a:xfrm>
            <a:off x="311700" y="9575"/>
            <a:ext cx="8682300" cy="9456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None/>
            </a:pPr>
            <a:r>
              <a:rPr b="0" i="0" lang="fr" sz="3000" u="none" cap="none" strike="noStrike">
                <a:solidFill>
                  <a:schemeClr val="lt1"/>
                </a:solidFill>
                <a:latin typeface="Calibri"/>
                <a:ea typeface="Calibri"/>
                <a:cs typeface="Calibri"/>
                <a:sym typeface="Calibri"/>
              </a:rPr>
              <a:t>IDEE DE SOLUTION </a:t>
            </a:r>
            <a:endParaRPr/>
          </a:p>
        </p:txBody>
      </p:sp>
      <p:cxnSp>
        <p:nvCxnSpPr>
          <p:cNvPr id="116" name="Google Shape;116;p4"/>
          <p:cNvCxnSpPr/>
          <p:nvPr/>
        </p:nvCxnSpPr>
        <p:spPr>
          <a:xfrm>
            <a:off x="202000" y="198725"/>
            <a:ext cx="0" cy="567300"/>
          </a:xfrm>
          <a:prstGeom prst="straightConnector1">
            <a:avLst/>
          </a:prstGeom>
          <a:noFill/>
          <a:ln cap="flat" cmpd="sng" w="38100">
            <a:solidFill>
              <a:srgbClr val="F7E533"/>
            </a:solidFill>
            <a:prstDash val="dot"/>
            <a:round/>
            <a:headEnd len="sm" w="sm" type="none"/>
            <a:tailEnd len="sm" w="sm" type="none"/>
          </a:ln>
        </p:spPr>
      </p:cxnSp>
      <p:sp>
        <p:nvSpPr>
          <p:cNvPr id="117" name="Google Shape;117;p4"/>
          <p:cNvSpPr txBox="1"/>
          <p:nvPr/>
        </p:nvSpPr>
        <p:spPr>
          <a:xfrm>
            <a:off x="8412025" y="4479800"/>
            <a:ext cx="6912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4294967295" type="title"/>
          </p:nvPr>
        </p:nvSpPr>
        <p:spPr>
          <a:xfrm>
            <a:off x="0" y="959874"/>
            <a:ext cx="9144000" cy="3783487"/>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8"/>
              <a:buNone/>
            </a:pPr>
            <a:r>
              <a:rPr b="1" lang="fr" sz="2200">
                <a:solidFill>
                  <a:srgbClr val="141530"/>
                </a:solidFill>
                <a:latin typeface="Times New Roman"/>
                <a:ea typeface="Times New Roman"/>
                <a:cs typeface="Times New Roman"/>
                <a:sym typeface="Times New Roman"/>
              </a:rPr>
              <a:t>Domaine d’action </a:t>
            </a:r>
            <a:r>
              <a:rPr lang="fr" sz="2200">
                <a:solidFill>
                  <a:srgbClr val="141530"/>
                </a:solidFill>
                <a:latin typeface="Times New Roman"/>
                <a:ea typeface="Times New Roman"/>
                <a:cs typeface="Times New Roman"/>
                <a:sym typeface="Times New Roman"/>
              </a:rPr>
              <a:t>: adaptation – résilience / Agriculture – alimentation / biodiversité – forêt – usage des sols / coopération internationale / eau / éducation – formation climat/ énergie / financements climat / général / gouvernance multi-niveaux / habitat – construction durable / mobilité – transport durable / océans – littoral / planification – aménagement des territoires – villes durables / transition de l’économie (filières durables, économie circulaire, déchets)</a:t>
            </a:r>
            <a:br>
              <a:rPr lang="fr" sz="2200">
                <a:solidFill>
                  <a:srgbClr val="141530"/>
                </a:solidFill>
                <a:latin typeface="Times New Roman"/>
                <a:ea typeface="Times New Roman"/>
                <a:cs typeface="Times New Roman"/>
                <a:sym typeface="Times New Roman"/>
              </a:rPr>
            </a:br>
            <a:r>
              <a:rPr b="1" lang="fr" sz="2200">
                <a:solidFill>
                  <a:srgbClr val="141530"/>
                </a:solidFill>
                <a:latin typeface="Times New Roman"/>
                <a:ea typeface="Times New Roman"/>
                <a:cs typeface="Times New Roman"/>
                <a:sym typeface="Times New Roman"/>
              </a:rPr>
              <a:t>Actions spécifiques:  </a:t>
            </a:r>
            <a:br>
              <a:rPr lang="fr" sz="2200">
                <a:solidFill>
                  <a:srgbClr val="141530"/>
                </a:solidFill>
                <a:latin typeface="Times New Roman"/>
                <a:ea typeface="Times New Roman"/>
                <a:cs typeface="Times New Roman"/>
                <a:sym typeface="Times New Roman"/>
              </a:rPr>
            </a:br>
            <a:r>
              <a:rPr lang="fr" sz="2200">
                <a:solidFill>
                  <a:srgbClr val="141530"/>
                </a:solidFill>
                <a:latin typeface="Times New Roman"/>
                <a:ea typeface="Times New Roman"/>
                <a:cs typeface="Times New Roman"/>
                <a:sym typeface="Times New Roman"/>
              </a:rPr>
              <a:t>-  méthodes de gestion d’entreprises;</a:t>
            </a:r>
            <a:br>
              <a:rPr lang="fr" sz="2200">
                <a:solidFill>
                  <a:srgbClr val="141530"/>
                </a:solidFill>
                <a:latin typeface="Times New Roman"/>
                <a:ea typeface="Times New Roman"/>
                <a:cs typeface="Times New Roman"/>
                <a:sym typeface="Times New Roman"/>
              </a:rPr>
            </a:br>
            <a:r>
              <a:rPr lang="fr" sz="2200">
                <a:solidFill>
                  <a:srgbClr val="141530"/>
                </a:solidFill>
                <a:latin typeface="Times New Roman"/>
                <a:ea typeface="Times New Roman"/>
                <a:cs typeface="Times New Roman"/>
                <a:sym typeface="Times New Roman"/>
              </a:rPr>
              <a:t>- outils de gestion d’entreprises, de coopératives, de santé et sécurité en milieu de travail;</a:t>
            </a:r>
            <a:br>
              <a:rPr lang="fr" sz="2200">
                <a:solidFill>
                  <a:srgbClr val="141530"/>
                </a:solidFill>
                <a:latin typeface="Times New Roman"/>
                <a:ea typeface="Times New Roman"/>
                <a:cs typeface="Times New Roman"/>
                <a:sym typeface="Times New Roman"/>
              </a:rPr>
            </a:br>
            <a:r>
              <a:rPr lang="fr" sz="2200">
                <a:solidFill>
                  <a:srgbClr val="141530"/>
                </a:solidFill>
                <a:latin typeface="Times New Roman"/>
                <a:ea typeface="Times New Roman"/>
                <a:cs typeface="Times New Roman"/>
                <a:sym typeface="Times New Roman"/>
              </a:rPr>
              <a:t>- amélioration des indicateurs de performances des petites entreprises gérées par les femmes dans l’économie verte. </a:t>
            </a:r>
            <a:br>
              <a:rPr lang="fr" sz="1800">
                <a:solidFill>
                  <a:srgbClr val="141530"/>
                </a:solidFill>
                <a:latin typeface="Times New Roman"/>
                <a:ea typeface="Times New Roman"/>
                <a:cs typeface="Times New Roman"/>
                <a:sym typeface="Times New Roman"/>
              </a:rPr>
            </a:br>
            <a:endParaRPr sz="1800">
              <a:solidFill>
                <a:srgbClr val="141530"/>
              </a:solidFill>
              <a:latin typeface="Times New Roman"/>
              <a:ea typeface="Times New Roman"/>
              <a:cs typeface="Times New Roman"/>
              <a:sym typeface="Times New Roman"/>
            </a:endParaRPr>
          </a:p>
        </p:txBody>
      </p:sp>
      <p:sp>
        <p:nvSpPr>
          <p:cNvPr id="123" name="Google Shape;123;p19"/>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2023 -</a:t>
            </a:r>
            <a:endParaRPr b="0" i="0" sz="1800" u="none" cap="none" strike="noStrike">
              <a:solidFill>
                <a:schemeClr val="dk2"/>
              </a:solidFill>
              <a:latin typeface="Calibri"/>
              <a:ea typeface="Calibri"/>
              <a:cs typeface="Calibri"/>
              <a:sym typeface="Calibri"/>
            </a:endParaRPr>
          </a:p>
        </p:txBody>
      </p:sp>
      <p:pic>
        <p:nvPicPr>
          <p:cNvPr id="124" name="Google Shape;124;p19"/>
          <p:cNvPicPr preferRelativeResize="0"/>
          <p:nvPr/>
        </p:nvPicPr>
        <p:blipFill rotWithShape="1">
          <a:blip r:embed="rId3">
            <a:alphaModFix/>
          </a:blip>
          <a:srcRect b="0" l="0" r="0" t="0"/>
          <a:stretch/>
        </p:blipFill>
        <p:spPr>
          <a:xfrm>
            <a:off x="7536550" y="4343225"/>
            <a:ext cx="691268" cy="800275"/>
          </a:xfrm>
          <a:prstGeom prst="rect">
            <a:avLst/>
          </a:prstGeom>
          <a:noFill/>
          <a:ln>
            <a:noFill/>
          </a:ln>
        </p:spPr>
      </p:pic>
      <p:sp>
        <p:nvSpPr>
          <p:cNvPr id="125" name="Google Shape;125;p19"/>
          <p:cNvSpPr/>
          <p:nvPr/>
        </p:nvSpPr>
        <p:spPr>
          <a:xfrm>
            <a:off x="-19950" y="-31925"/>
            <a:ext cx="9183900" cy="991800"/>
          </a:xfrm>
          <a:prstGeom prst="rect">
            <a:avLst/>
          </a:prstGeom>
          <a:solidFill>
            <a:srgbClr val="269B87"/>
          </a:solidFill>
          <a:ln>
            <a:noFill/>
          </a:ln>
          <a:effectLst>
            <a:outerShdw blurRad="57150" rotWithShape="0" algn="bl" dir="5400000" dist="19050">
              <a:schemeClr val="lt1">
                <a:alpha val="48627"/>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6" name="Google Shape;126;p19"/>
          <p:cNvSpPr txBox="1"/>
          <p:nvPr/>
        </p:nvSpPr>
        <p:spPr>
          <a:xfrm>
            <a:off x="311700" y="14275"/>
            <a:ext cx="8682300" cy="9456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rPr b="0" i="0" lang="fr" sz="3000" u="none" cap="none" strike="noStrike">
                <a:solidFill>
                  <a:schemeClr val="lt1"/>
                </a:solidFill>
                <a:latin typeface="Calibri"/>
                <a:ea typeface="Calibri"/>
                <a:cs typeface="Calibri"/>
                <a:sym typeface="Calibri"/>
              </a:rPr>
              <a:t>SERVICE PROPOSE</a:t>
            </a:r>
            <a:endParaRPr b="0" i="0" sz="3000" u="none" cap="none" strike="noStrike">
              <a:solidFill>
                <a:schemeClr val="lt1"/>
              </a:solidFill>
              <a:latin typeface="Calibri"/>
              <a:ea typeface="Calibri"/>
              <a:cs typeface="Calibri"/>
              <a:sym typeface="Calibri"/>
            </a:endParaRPr>
          </a:p>
        </p:txBody>
      </p:sp>
      <p:cxnSp>
        <p:nvCxnSpPr>
          <p:cNvPr id="127" name="Google Shape;127;p19"/>
          <p:cNvCxnSpPr/>
          <p:nvPr/>
        </p:nvCxnSpPr>
        <p:spPr>
          <a:xfrm>
            <a:off x="202000" y="198725"/>
            <a:ext cx="0" cy="567300"/>
          </a:xfrm>
          <a:prstGeom prst="straightConnector1">
            <a:avLst/>
          </a:prstGeom>
          <a:noFill/>
          <a:ln cap="flat" cmpd="sng" w="38100">
            <a:solidFill>
              <a:srgbClr val="F7E533"/>
            </a:solidFill>
            <a:prstDash val="dot"/>
            <a:round/>
            <a:headEnd len="sm" w="sm" type="none"/>
            <a:tailEnd len="sm" w="sm" type="none"/>
          </a:ln>
        </p:spPr>
      </p:cxnSp>
      <p:sp>
        <p:nvSpPr>
          <p:cNvPr id="128" name="Google Shape;128;p19"/>
          <p:cNvSpPr txBox="1"/>
          <p:nvPr/>
        </p:nvSpPr>
        <p:spPr>
          <a:xfrm>
            <a:off x="8412025" y="4479800"/>
            <a:ext cx="6912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4294967295" type="title"/>
          </p:nvPr>
        </p:nvSpPr>
        <p:spPr>
          <a:xfrm>
            <a:off x="98323" y="1081548"/>
            <a:ext cx="8770373" cy="3490452"/>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SzPts val="3111"/>
              <a:buNone/>
            </a:pPr>
            <a:r>
              <a:rPr lang="fr" sz="1800">
                <a:solidFill>
                  <a:srgbClr val="141530"/>
                </a:solidFill>
                <a:latin typeface="Times New Roman"/>
                <a:ea typeface="Times New Roman"/>
                <a:cs typeface="Times New Roman"/>
                <a:sym typeface="Times New Roman"/>
              </a:rPr>
              <a:t>Le contexte national se caractérise par l’existence de petites initiatives et de micro-petites et les moyennes entreprises qui opèrent dans certains secteurs d’activités liés à l’économie verte. Il s’agit principalement de la pêche, de l’aquaculture et de de l’agriculture à petite échelle. Les activités potentielles autour de la gestion du capital naturel qui peuvent être encouragées comprennent l’accès aux énergies renouvelables dans les zones rurales, l’assainissement, la collecte et le recyclage des déchets, le reboisement. Ces initiatives, qui pourraient impliquer fortement les jeunes, pourraient avoir lieu dans plusieurs zones agro-écologiques du pays. Toutefois, en l’absence d’un cadre institutionnel et d’un système d’information sur l’économie verte, comme point d’entrée, il s’avère nécessaire de mieux évaluer le potentiel national en termes d’activités de promotion du capital naturel, et susceptibles dans la même veine de créer plus de valeur ajoutée et d’emplois pour les communautés, les jeunes et les femmes.</a:t>
            </a:r>
            <a:endParaRPr sz="1800">
              <a:solidFill>
                <a:srgbClr val="141530"/>
              </a:solidFill>
              <a:latin typeface="Times New Roman"/>
              <a:ea typeface="Times New Roman"/>
              <a:cs typeface="Times New Roman"/>
              <a:sym typeface="Times New Roman"/>
            </a:endParaRPr>
          </a:p>
        </p:txBody>
      </p:sp>
      <p:sp>
        <p:nvSpPr>
          <p:cNvPr id="134" name="Google Shape;134;p20"/>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2023 -</a:t>
            </a:r>
            <a:endParaRPr b="0" i="0" sz="1800" u="none" cap="none" strike="noStrike">
              <a:solidFill>
                <a:schemeClr val="dk2"/>
              </a:solidFill>
              <a:latin typeface="Calibri"/>
              <a:ea typeface="Calibri"/>
              <a:cs typeface="Calibri"/>
              <a:sym typeface="Calibri"/>
            </a:endParaRPr>
          </a:p>
        </p:txBody>
      </p:sp>
      <p:pic>
        <p:nvPicPr>
          <p:cNvPr id="135" name="Google Shape;135;p20"/>
          <p:cNvPicPr preferRelativeResize="0"/>
          <p:nvPr/>
        </p:nvPicPr>
        <p:blipFill rotWithShape="1">
          <a:blip r:embed="rId3">
            <a:alphaModFix/>
          </a:blip>
          <a:srcRect b="0" l="0" r="0" t="0"/>
          <a:stretch/>
        </p:blipFill>
        <p:spPr>
          <a:xfrm>
            <a:off x="7536550" y="4343225"/>
            <a:ext cx="691268" cy="800275"/>
          </a:xfrm>
          <a:prstGeom prst="rect">
            <a:avLst/>
          </a:prstGeom>
          <a:noFill/>
          <a:ln>
            <a:noFill/>
          </a:ln>
        </p:spPr>
      </p:pic>
      <p:sp>
        <p:nvSpPr>
          <p:cNvPr id="136" name="Google Shape;136;p20"/>
          <p:cNvSpPr/>
          <p:nvPr/>
        </p:nvSpPr>
        <p:spPr>
          <a:xfrm>
            <a:off x="-19950" y="-31925"/>
            <a:ext cx="9183900" cy="991800"/>
          </a:xfrm>
          <a:prstGeom prst="rect">
            <a:avLst/>
          </a:prstGeom>
          <a:solidFill>
            <a:srgbClr val="269B87"/>
          </a:solidFill>
          <a:ln>
            <a:noFill/>
          </a:ln>
          <a:effectLst>
            <a:outerShdw blurRad="57150" rotWithShape="0" algn="bl" dir="5400000" dist="19050">
              <a:schemeClr val="lt1">
                <a:alpha val="48627"/>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 name="Google Shape;137;p20"/>
          <p:cNvSpPr txBox="1"/>
          <p:nvPr/>
        </p:nvSpPr>
        <p:spPr>
          <a:xfrm>
            <a:off x="311700" y="14275"/>
            <a:ext cx="8682300" cy="9456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rPr b="0" i="0" lang="fr" sz="3000" u="none" cap="none" strike="noStrike">
                <a:solidFill>
                  <a:schemeClr val="lt1"/>
                </a:solidFill>
                <a:latin typeface="Calibri"/>
                <a:ea typeface="Calibri"/>
                <a:cs typeface="Calibri"/>
                <a:sym typeface="Calibri"/>
              </a:rPr>
              <a:t>ATOUTS DU SERVICE</a:t>
            </a:r>
            <a:endParaRPr b="0" i="0" sz="3000" u="none" cap="none" strike="noStrike">
              <a:solidFill>
                <a:schemeClr val="lt1"/>
              </a:solidFill>
              <a:latin typeface="Calibri"/>
              <a:ea typeface="Calibri"/>
              <a:cs typeface="Calibri"/>
              <a:sym typeface="Calibri"/>
            </a:endParaRPr>
          </a:p>
        </p:txBody>
      </p:sp>
      <p:cxnSp>
        <p:nvCxnSpPr>
          <p:cNvPr id="138" name="Google Shape;138;p20"/>
          <p:cNvCxnSpPr/>
          <p:nvPr/>
        </p:nvCxnSpPr>
        <p:spPr>
          <a:xfrm>
            <a:off x="202000" y="198725"/>
            <a:ext cx="0" cy="567300"/>
          </a:xfrm>
          <a:prstGeom prst="straightConnector1">
            <a:avLst/>
          </a:prstGeom>
          <a:noFill/>
          <a:ln cap="flat" cmpd="sng" w="38100">
            <a:solidFill>
              <a:srgbClr val="F7E533"/>
            </a:solidFill>
            <a:prstDash val="dot"/>
            <a:round/>
            <a:headEnd len="sm" w="sm" type="none"/>
            <a:tailEnd len="sm" w="sm" type="none"/>
          </a:ln>
        </p:spPr>
      </p:cxnSp>
      <p:sp>
        <p:nvSpPr>
          <p:cNvPr id="139" name="Google Shape;139;p20"/>
          <p:cNvSpPr txBox="1"/>
          <p:nvPr/>
        </p:nvSpPr>
        <p:spPr>
          <a:xfrm>
            <a:off x="8412025" y="4479800"/>
            <a:ext cx="6912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46725" y="3987350"/>
            <a:ext cx="9144000" cy="114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0" y="-44275"/>
            <a:ext cx="9144000" cy="831300"/>
          </a:xfrm>
          <a:prstGeom prst="rect">
            <a:avLst/>
          </a:prstGeom>
          <a:solidFill>
            <a:srgbClr val="269B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3000" u="none" cap="none" strike="noStrike">
              <a:solidFill>
                <a:schemeClr val="lt1"/>
              </a:solidFill>
              <a:latin typeface="Calibri"/>
              <a:ea typeface="Calibri"/>
              <a:cs typeface="Calibri"/>
              <a:sym typeface="Calibri"/>
            </a:endParaRPr>
          </a:p>
        </p:txBody>
      </p:sp>
      <p:pic>
        <p:nvPicPr>
          <p:cNvPr id="146" name="Google Shape;146;p5"/>
          <p:cNvPicPr preferRelativeResize="0"/>
          <p:nvPr/>
        </p:nvPicPr>
        <p:blipFill rotWithShape="1">
          <a:blip r:embed="rId3">
            <a:alphaModFix/>
          </a:blip>
          <a:srcRect b="0" l="0" r="0" t="0"/>
          <a:stretch/>
        </p:blipFill>
        <p:spPr>
          <a:xfrm>
            <a:off x="4094175" y="3481150"/>
            <a:ext cx="955646" cy="1200650"/>
          </a:xfrm>
          <a:prstGeom prst="rect">
            <a:avLst/>
          </a:prstGeom>
          <a:noFill/>
          <a:ln>
            <a:noFill/>
          </a:ln>
        </p:spPr>
      </p:pic>
      <p:sp>
        <p:nvSpPr>
          <p:cNvPr id="147" name="Google Shape;147;p5"/>
          <p:cNvSpPr txBox="1"/>
          <p:nvPr/>
        </p:nvSpPr>
        <p:spPr>
          <a:xfrm>
            <a:off x="0" y="4681800"/>
            <a:ext cx="9144000" cy="4617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Calibri"/>
                <a:ea typeface="Calibri"/>
                <a:cs typeface="Calibri"/>
                <a:sym typeface="Calibri"/>
              </a:rPr>
              <a:t>- Pitch Corner CCCA 2023 -</a:t>
            </a:r>
            <a:endParaRPr b="0" i="0" sz="1800" u="none" cap="none" strike="noStrike">
              <a:solidFill>
                <a:schemeClr val="dk2"/>
              </a:solidFill>
              <a:latin typeface="Calibri"/>
              <a:ea typeface="Calibri"/>
              <a:cs typeface="Calibri"/>
              <a:sym typeface="Calibri"/>
            </a:endParaRPr>
          </a:p>
        </p:txBody>
      </p:sp>
      <p:sp>
        <p:nvSpPr>
          <p:cNvPr id="148" name="Google Shape;148;p5"/>
          <p:cNvSpPr txBox="1"/>
          <p:nvPr/>
        </p:nvSpPr>
        <p:spPr>
          <a:xfrm>
            <a:off x="0" y="48125"/>
            <a:ext cx="9144000" cy="646500"/>
          </a:xfrm>
          <a:prstGeom prst="rect">
            <a:avLst/>
          </a:prstGeom>
          <a:noFill/>
          <a:ln>
            <a:noFill/>
          </a:ln>
          <a:effectLst>
            <a:outerShdw blurRad="57150" rotWithShape="0" algn="bl" dir="5400000" dist="19050">
              <a:srgbClr val="000000">
                <a:alpha val="49411"/>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400"/>
              <a:buFont typeface="Arial"/>
              <a:buNone/>
            </a:pPr>
            <a:r>
              <a:rPr b="0" i="0" lang="fr" sz="3000" u="none" cap="none" strike="noStrike">
                <a:solidFill>
                  <a:schemeClr val="lt1"/>
                </a:solidFill>
                <a:latin typeface="Calibri"/>
                <a:ea typeface="Calibri"/>
                <a:cs typeface="Calibri"/>
                <a:sym typeface="Calibri"/>
              </a:rPr>
              <a:t>Contact</a:t>
            </a:r>
            <a:endParaRPr b="0" i="0" sz="1400" u="none" cap="none" strike="noStrike">
              <a:solidFill>
                <a:srgbClr val="000000"/>
              </a:solidFill>
              <a:latin typeface="Arial"/>
              <a:ea typeface="Arial"/>
              <a:cs typeface="Arial"/>
              <a:sym typeface="Arial"/>
            </a:endParaRPr>
          </a:p>
        </p:txBody>
      </p:sp>
      <p:cxnSp>
        <p:nvCxnSpPr>
          <p:cNvPr id="149" name="Google Shape;149;p5"/>
          <p:cNvCxnSpPr/>
          <p:nvPr/>
        </p:nvCxnSpPr>
        <p:spPr>
          <a:xfrm>
            <a:off x="202000" y="198725"/>
            <a:ext cx="0" cy="567300"/>
          </a:xfrm>
          <a:prstGeom prst="straightConnector1">
            <a:avLst/>
          </a:prstGeom>
          <a:noFill/>
          <a:ln cap="flat" cmpd="sng" w="38100">
            <a:solidFill>
              <a:srgbClr val="F7E533"/>
            </a:solidFill>
            <a:prstDash val="dot"/>
            <a:round/>
            <a:headEnd len="sm" w="sm" type="none"/>
            <a:tailEnd len="sm" w="sm" type="none"/>
          </a:ln>
        </p:spPr>
      </p:cxnSp>
      <p:sp>
        <p:nvSpPr>
          <p:cNvPr id="150" name="Google Shape;150;p5"/>
          <p:cNvSpPr txBox="1"/>
          <p:nvPr/>
        </p:nvSpPr>
        <p:spPr>
          <a:xfrm>
            <a:off x="202000" y="1012723"/>
            <a:ext cx="8647032"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 sz="2800" u="none" cap="none" strike="noStrike">
                <a:solidFill>
                  <a:srgbClr val="000000"/>
                </a:solidFill>
                <a:latin typeface="Calibri"/>
                <a:ea typeface="Calibri"/>
                <a:cs typeface="Calibri"/>
                <a:sym typeface="Calibri"/>
              </a:rPr>
              <a:t>Téléphone :+237 680 80 22 22</a:t>
            </a:r>
            <a:endParaRPr/>
          </a:p>
          <a:p>
            <a:pPr indent="0" lvl="0" marL="0" marR="0" rtl="0" algn="ctr">
              <a:lnSpc>
                <a:spcPct val="100000"/>
              </a:lnSpc>
              <a:spcBef>
                <a:spcPts val="0"/>
              </a:spcBef>
              <a:spcAft>
                <a:spcPts val="0"/>
              </a:spcAft>
              <a:buNone/>
            </a:pPr>
            <a:r>
              <a:rPr b="1" i="0" lang="fr" sz="2800" u="none" cap="none" strike="noStrike">
                <a:solidFill>
                  <a:srgbClr val="000000"/>
                </a:solidFill>
                <a:latin typeface="Calibri"/>
                <a:ea typeface="Calibri"/>
                <a:cs typeface="Calibri"/>
                <a:sym typeface="Calibri"/>
              </a:rPr>
              <a:t>Email: obenevoles@gmail.com</a:t>
            </a:r>
            <a:endParaRPr/>
          </a:p>
          <a:p>
            <a:pPr indent="0" lvl="0" marL="0" marR="0" rtl="0" algn="ctr">
              <a:lnSpc>
                <a:spcPct val="100000"/>
              </a:lnSpc>
              <a:spcBef>
                <a:spcPts val="0"/>
              </a:spcBef>
              <a:spcAft>
                <a:spcPts val="0"/>
              </a:spcAft>
              <a:buNone/>
            </a:pPr>
            <a:r>
              <a:rPr b="1" i="0" lang="fr" sz="2800" u="none" cap="none" strike="noStrike">
                <a:solidFill>
                  <a:srgbClr val="000000"/>
                </a:solidFill>
                <a:latin typeface="Calibri"/>
                <a:ea typeface="Calibri"/>
                <a:cs typeface="Calibri"/>
                <a:sym typeface="Calibri"/>
              </a:rPr>
              <a:t>Site web: www.benevolesoceans.com</a:t>
            </a:r>
            <a:endParaRPr/>
          </a:p>
          <a:p>
            <a:pPr indent="0" lvl="0" marL="0" marR="0" rtl="0" algn="ctr">
              <a:lnSpc>
                <a:spcPct val="100000"/>
              </a:lnSpc>
              <a:spcBef>
                <a:spcPts val="0"/>
              </a:spcBef>
              <a:spcAft>
                <a:spcPts val="0"/>
              </a:spcAft>
              <a:buNone/>
            </a:pPr>
            <a:r>
              <a:rPr b="1" i="0" lang="fr" sz="2800" u="none" cap="none" strike="noStrike">
                <a:solidFill>
                  <a:srgbClr val="000000"/>
                </a:solidFill>
                <a:latin typeface="Calibri"/>
                <a:ea typeface="Calibri"/>
                <a:cs typeface="Calibri"/>
                <a:sym typeface="Calibri"/>
              </a:rPr>
              <a:t>Page Facebook: les bénévoles des océans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Jeauberte</dc:creator>
</cp:coreProperties>
</file>